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88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15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272ECB-376C-473A-8A47-3F5DDAD5A7C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692BAE0-37BF-4157-99F5-2403BDBE9AC4}">
      <dgm:prSet/>
      <dgm:spPr/>
      <dgm:t>
        <a:bodyPr/>
        <a:lstStyle/>
        <a:p>
          <a:r>
            <a:rPr lang="en-US"/>
            <a:t>Operating System Services</a:t>
          </a:r>
        </a:p>
      </dgm:t>
    </dgm:pt>
    <dgm:pt modelId="{BC50C049-3FAC-40E1-94E5-35FEC38D60AC}" type="parTrans" cxnId="{3E9A3166-B4EF-4FBC-A122-1FAE6D4B6629}">
      <dgm:prSet/>
      <dgm:spPr/>
      <dgm:t>
        <a:bodyPr/>
        <a:lstStyle/>
        <a:p>
          <a:endParaRPr lang="en-US"/>
        </a:p>
      </dgm:t>
    </dgm:pt>
    <dgm:pt modelId="{092A4BD1-F21F-4188-BF75-2318F13FD83C}" type="sibTrans" cxnId="{3E9A3166-B4EF-4FBC-A122-1FAE6D4B6629}">
      <dgm:prSet/>
      <dgm:spPr/>
      <dgm:t>
        <a:bodyPr/>
        <a:lstStyle/>
        <a:p>
          <a:endParaRPr lang="en-US"/>
        </a:p>
      </dgm:t>
    </dgm:pt>
    <dgm:pt modelId="{21137C5E-98FC-477E-AFBD-B1070E26D943}">
      <dgm:prSet/>
      <dgm:spPr/>
      <dgm:t>
        <a:bodyPr/>
        <a:lstStyle/>
        <a:p>
          <a:r>
            <a:rPr lang="en-US"/>
            <a:t>User Operating System Interface</a:t>
          </a:r>
        </a:p>
      </dgm:t>
    </dgm:pt>
    <dgm:pt modelId="{7C0D767C-904B-4864-97DF-DAE9CA94EA76}" type="parTrans" cxnId="{4F37F2DC-684D-4D5B-898A-9301AF8F32F5}">
      <dgm:prSet/>
      <dgm:spPr/>
      <dgm:t>
        <a:bodyPr/>
        <a:lstStyle/>
        <a:p>
          <a:endParaRPr lang="en-US"/>
        </a:p>
      </dgm:t>
    </dgm:pt>
    <dgm:pt modelId="{FCA50AB7-B3B4-4B24-9D07-F079504FE9EC}" type="sibTrans" cxnId="{4F37F2DC-684D-4D5B-898A-9301AF8F32F5}">
      <dgm:prSet/>
      <dgm:spPr/>
      <dgm:t>
        <a:bodyPr/>
        <a:lstStyle/>
        <a:p>
          <a:endParaRPr lang="en-US"/>
        </a:p>
      </dgm:t>
    </dgm:pt>
    <dgm:pt modelId="{98707EB6-DFF3-48F5-BDE6-E43303E6C724}">
      <dgm:prSet/>
      <dgm:spPr/>
      <dgm:t>
        <a:bodyPr/>
        <a:lstStyle/>
        <a:p>
          <a:r>
            <a:rPr lang="en-US"/>
            <a:t>System Calls</a:t>
          </a:r>
        </a:p>
      </dgm:t>
    </dgm:pt>
    <dgm:pt modelId="{7AB9C89E-66A8-45D6-A675-3D3DB30237AE}" type="parTrans" cxnId="{7B17BF02-2C37-4B0C-A5C8-D7E80748F89D}">
      <dgm:prSet/>
      <dgm:spPr/>
      <dgm:t>
        <a:bodyPr/>
        <a:lstStyle/>
        <a:p>
          <a:endParaRPr lang="en-US"/>
        </a:p>
      </dgm:t>
    </dgm:pt>
    <dgm:pt modelId="{D92DC253-B089-49B6-9E66-9889334CAFB3}" type="sibTrans" cxnId="{7B17BF02-2C37-4B0C-A5C8-D7E80748F89D}">
      <dgm:prSet/>
      <dgm:spPr/>
      <dgm:t>
        <a:bodyPr/>
        <a:lstStyle/>
        <a:p>
          <a:endParaRPr lang="en-US"/>
        </a:p>
      </dgm:t>
    </dgm:pt>
    <dgm:pt modelId="{744D5FE6-B9E8-450C-859E-B432FC09A854}">
      <dgm:prSet/>
      <dgm:spPr/>
      <dgm:t>
        <a:bodyPr/>
        <a:lstStyle/>
        <a:p>
          <a:r>
            <a:rPr lang="en-US"/>
            <a:t>Types of System Calls</a:t>
          </a:r>
        </a:p>
      </dgm:t>
    </dgm:pt>
    <dgm:pt modelId="{73802421-E2B1-48C8-8C7B-969BC6850EB3}" type="parTrans" cxnId="{A28A25A3-B1BD-4CEB-9D8F-8339E911EB00}">
      <dgm:prSet/>
      <dgm:spPr/>
      <dgm:t>
        <a:bodyPr/>
        <a:lstStyle/>
        <a:p>
          <a:endParaRPr lang="en-US"/>
        </a:p>
      </dgm:t>
    </dgm:pt>
    <dgm:pt modelId="{09CE421E-893A-4CF9-83DF-E8EFAD95B620}" type="sibTrans" cxnId="{A28A25A3-B1BD-4CEB-9D8F-8339E911EB00}">
      <dgm:prSet/>
      <dgm:spPr/>
      <dgm:t>
        <a:bodyPr/>
        <a:lstStyle/>
        <a:p>
          <a:endParaRPr lang="en-US"/>
        </a:p>
      </dgm:t>
    </dgm:pt>
    <dgm:pt modelId="{90A3C311-E268-4AFA-A60E-C9528F15640C}">
      <dgm:prSet/>
      <dgm:spPr/>
      <dgm:t>
        <a:bodyPr/>
        <a:lstStyle/>
        <a:p>
          <a:r>
            <a:rPr lang="en-US"/>
            <a:t>System Programs</a:t>
          </a:r>
        </a:p>
      </dgm:t>
    </dgm:pt>
    <dgm:pt modelId="{A2060F24-2C96-426C-BBB0-C2C3179EFE8D}" type="parTrans" cxnId="{FA8A1169-2397-480B-A3C4-7B503F922E68}">
      <dgm:prSet/>
      <dgm:spPr/>
      <dgm:t>
        <a:bodyPr/>
        <a:lstStyle/>
        <a:p>
          <a:endParaRPr lang="en-US"/>
        </a:p>
      </dgm:t>
    </dgm:pt>
    <dgm:pt modelId="{ED97FCDC-BFF4-4C84-ABC4-CD9FB7D78CE6}" type="sibTrans" cxnId="{FA8A1169-2397-480B-A3C4-7B503F922E68}">
      <dgm:prSet/>
      <dgm:spPr/>
      <dgm:t>
        <a:bodyPr/>
        <a:lstStyle/>
        <a:p>
          <a:endParaRPr lang="en-US"/>
        </a:p>
      </dgm:t>
    </dgm:pt>
    <dgm:pt modelId="{D2C46501-A993-42B0-A1EC-44DEF80814B3}">
      <dgm:prSet/>
      <dgm:spPr/>
      <dgm:t>
        <a:bodyPr/>
        <a:lstStyle/>
        <a:p>
          <a:r>
            <a:rPr lang="en-US"/>
            <a:t>Operating System Design and Implementation</a:t>
          </a:r>
        </a:p>
      </dgm:t>
    </dgm:pt>
    <dgm:pt modelId="{76A0C440-FB74-43E1-9B52-0B69900426E5}" type="parTrans" cxnId="{0DF8E02B-DA4E-4E6F-BD13-88560ABBD61F}">
      <dgm:prSet/>
      <dgm:spPr/>
      <dgm:t>
        <a:bodyPr/>
        <a:lstStyle/>
        <a:p>
          <a:endParaRPr lang="en-US"/>
        </a:p>
      </dgm:t>
    </dgm:pt>
    <dgm:pt modelId="{03F1DD28-E22C-42B2-A3FD-74D6F6E04BB1}" type="sibTrans" cxnId="{0DF8E02B-DA4E-4E6F-BD13-88560ABBD61F}">
      <dgm:prSet/>
      <dgm:spPr/>
      <dgm:t>
        <a:bodyPr/>
        <a:lstStyle/>
        <a:p>
          <a:endParaRPr lang="en-US"/>
        </a:p>
      </dgm:t>
    </dgm:pt>
    <dgm:pt modelId="{051A8D7E-50E5-4A53-A2E0-9939DD3373E9}">
      <dgm:prSet/>
      <dgm:spPr/>
      <dgm:t>
        <a:bodyPr/>
        <a:lstStyle/>
        <a:p>
          <a:r>
            <a:rPr lang="en-US"/>
            <a:t>Operating System Debugging</a:t>
          </a:r>
        </a:p>
      </dgm:t>
    </dgm:pt>
    <dgm:pt modelId="{15665C94-FC62-4C03-83CC-D124A67707A1}" type="parTrans" cxnId="{97E666D7-54D1-452D-86D2-F3EC07FA9331}">
      <dgm:prSet/>
      <dgm:spPr/>
      <dgm:t>
        <a:bodyPr/>
        <a:lstStyle/>
        <a:p>
          <a:endParaRPr lang="en-US"/>
        </a:p>
      </dgm:t>
    </dgm:pt>
    <dgm:pt modelId="{6BFE4BA8-B593-43BE-A232-F16BF782524E}" type="sibTrans" cxnId="{97E666D7-54D1-452D-86D2-F3EC07FA9331}">
      <dgm:prSet/>
      <dgm:spPr/>
      <dgm:t>
        <a:bodyPr/>
        <a:lstStyle/>
        <a:p>
          <a:endParaRPr lang="en-US"/>
        </a:p>
      </dgm:t>
    </dgm:pt>
    <dgm:pt modelId="{146E4705-2356-4E61-853A-05E2C727670F}">
      <dgm:prSet/>
      <dgm:spPr/>
      <dgm:t>
        <a:bodyPr/>
        <a:lstStyle/>
        <a:p>
          <a:r>
            <a:rPr lang="en-US"/>
            <a:t>Operating System Generation</a:t>
          </a:r>
        </a:p>
      </dgm:t>
    </dgm:pt>
    <dgm:pt modelId="{5F48506F-4111-4A19-BB1A-0721E2449934}" type="parTrans" cxnId="{99615B2B-1198-4A95-B7EA-BB30079E97E8}">
      <dgm:prSet/>
      <dgm:spPr/>
      <dgm:t>
        <a:bodyPr/>
        <a:lstStyle/>
        <a:p>
          <a:endParaRPr lang="en-US"/>
        </a:p>
      </dgm:t>
    </dgm:pt>
    <dgm:pt modelId="{8BA60D8C-A948-4A31-90D1-AEA3D2C0113F}" type="sibTrans" cxnId="{99615B2B-1198-4A95-B7EA-BB30079E97E8}">
      <dgm:prSet/>
      <dgm:spPr/>
      <dgm:t>
        <a:bodyPr/>
        <a:lstStyle/>
        <a:p>
          <a:endParaRPr lang="en-US"/>
        </a:p>
      </dgm:t>
    </dgm:pt>
    <dgm:pt modelId="{F4089AD4-DA77-4A7A-B740-F180427F1866}">
      <dgm:prSet/>
      <dgm:spPr/>
      <dgm:t>
        <a:bodyPr/>
        <a:lstStyle/>
        <a:p>
          <a:r>
            <a:rPr lang="en-US"/>
            <a:t>System Boot</a:t>
          </a:r>
        </a:p>
      </dgm:t>
    </dgm:pt>
    <dgm:pt modelId="{1443679F-B970-4603-9A8E-16F1A3C53D4C}" type="parTrans" cxnId="{A21F3EBE-4152-41A8-B91B-6D02468D39A1}">
      <dgm:prSet/>
      <dgm:spPr/>
      <dgm:t>
        <a:bodyPr/>
        <a:lstStyle/>
        <a:p>
          <a:endParaRPr lang="en-US"/>
        </a:p>
      </dgm:t>
    </dgm:pt>
    <dgm:pt modelId="{39DFA5E5-F92F-4556-8EE2-CC8A7E162FEA}" type="sibTrans" cxnId="{A21F3EBE-4152-41A8-B91B-6D02468D39A1}">
      <dgm:prSet/>
      <dgm:spPr/>
      <dgm:t>
        <a:bodyPr/>
        <a:lstStyle/>
        <a:p>
          <a:endParaRPr lang="en-US"/>
        </a:p>
      </dgm:t>
    </dgm:pt>
    <dgm:pt modelId="{F78D23DD-8096-4EC3-85FB-1C78DB0BF098}" type="pres">
      <dgm:prSet presAssocID="{F2272ECB-376C-473A-8A47-3F5DDAD5A7C2}" presName="vert0" presStyleCnt="0">
        <dgm:presLayoutVars>
          <dgm:dir/>
          <dgm:animOne val="branch"/>
          <dgm:animLvl val="lvl"/>
        </dgm:presLayoutVars>
      </dgm:prSet>
      <dgm:spPr/>
    </dgm:pt>
    <dgm:pt modelId="{5CDA8156-C4C9-4FE3-B715-3B8684BC4A4C}" type="pres">
      <dgm:prSet presAssocID="{9692BAE0-37BF-4157-99F5-2403BDBE9AC4}" presName="thickLine" presStyleLbl="alignNode1" presStyleIdx="0" presStyleCnt="9"/>
      <dgm:spPr/>
    </dgm:pt>
    <dgm:pt modelId="{79CC7534-1757-418D-B95B-7D62A0B124C7}" type="pres">
      <dgm:prSet presAssocID="{9692BAE0-37BF-4157-99F5-2403BDBE9AC4}" presName="horz1" presStyleCnt="0"/>
      <dgm:spPr/>
    </dgm:pt>
    <dgm:pt modelId="{21740B9B-B187-4DB6-8656-37F98E1928E4}" type="pres">
      <dgm:prSet presAssocID="{9692BAE0-37BF-4157-99F5-2403BDBE9AC4}" presName="tx1" presStyleLbl="revTx" presStyleIdx="0" presStyleCnt="9"/>
      <dgm:spPr/>
    </dgm:pt>
    <dgm:pt modelId="{EBE53230-F8F3-4F3A-B88A-3118652AA3D4}" type="pres">
      <dgm:prSet presAssocID="{9692BAE0-37BF-4157-99F5-2403BDBE9AC4}" presName="vert1" presStyleCnt="0"/>
      <dgm:spPr/>
    </dgm:pt>
    <dgm:pt modelId="{8831A099-1A94-44C7-8303-04481FE7165C}" type="pres">
      <dgm:prSet presAssocID="{21137C5E-98FC-477E-AFBD-B1070E26D943}" presName="thickLine" presStyleLbl="alignNode1" presStyleIdx="1" presStyleCnt="9"/>
      <dgm:spPr/>
    </dgm:pt>
    <dgm:pt modelId="{451CE987-F48E-4BA3-B3F0-F3CD0D178C9C}" type="pres">
      <dgm:prSet presAssocID="{21137C5E-98FC-477E-AFBD-B1070E26D943}" presName="horz1" presStyleCnt="0"/>
      <dgm:spPr/>
    </dgm:pt>
    <dgm:pt modelId="{78C27597-934A-40A5-B647-390A6C07DC30}" type="pres">
      <dgm:prSet presAssocID="{21137C5E-98FC-477E-AFBD-B1070E26D943}" presName="tx1" presStyleLbl="revTx" presStyleIdx="1" presStyleCnt="9"/>
      <dgm:spPr/>
    </dgm:pt>
    <dgm:pt modelId="{0C2B70BD-87F7-4B6C-AE5B-4EB210C938C8}" type="pres">
      <dgm:prSet presAssocID="{21137C5E-98FC-477E-AFBD-B1070E26D943}" presName="vert1" presStyleCnt="0"/>
      <dgm:spPr/>
    </dgm:pt>
    <dgm:pt modelId="{26C1C3FE-E528-4976-9D95-426D6BA2FAE2}" type="pres">
      <dgm:prSet presAssocID="{98707EB6-DFF3-48F5-BDE6-E43303E6C724}" presName="thickLine" presStyleLbl="alignNode1" presStyleIdx="2" presStyleCnt="9"/>
      <dgm:spPr/>
    </dgm:pt>
    <dgm:pt modelId="{D319926A-5207-488A-95EA-57BD6240F489}" type="pres">
      <dgm:prSet presAssocID="{98707EB6-DFF3-48F5-BDE6-E43303E6C724}" presName="horz1" presStyleCnt="0"/>
      <dgm:spPr/>
    </dgm:pt>
    <dgm:pt modelId="{8639C4AC-1908-4D5F-8F48-DC0DB3539D37}" type="pres">
      <dgm:prSet presAssocID="{98707EB6-DFF3-48F5-BDE6-E43303E6C724}" presName="tx1" presStyleLbl="revTx" presStyleIdx="2" presStyleCnt="9"/>
      <dgm:spPr/>
    </dgm:pt>
    <dgm:pt modelId="{7F09B2D6-3E53-4EBF-9991-7E21BBDC3014}" type="pres">
      <dgm:prSet presAssocID="{98707EB6-DFF3-48F5-BDE6-E43303E6C724}" presName="vert1" presStyleCnt="0"/>
      <dgm:spPr/>
    </dgm:pt>
    <dgm:pt modelId="{5B52DAC5-22F6-4AA6-9E5C-56B8FAEC315B}" type="pres">
      <dgm:prSet presAssocID="{744D5FE6-B9E8-450C-859E-B432FC09A854}" presName="thickLine" presStyleLbl="alignNode1" presStyleIdx="3" presStyleCnt="9"/>
      <dgm:spPr/>
    </dgm:pt>
    <dgm:pt modelId="{96694D3C-C5F9-421D-917E-2FB608FE53A6}" type="pres">
      <dgm:prSet presAssocID="{744D5FE6-B9E8-450C-859E-B432FC09A854}" presName="horz1" presStyleCnt="0"/>
      <dgm:spPr/>
    </dgm:pt>
    <dgm:pt modelId="{5B116627-E068-46C8-84FC-0A6559290DFD}" type="pres">
      <dgm:prSet presAssocID="{744D5FE6-B9E8-450C-859E-B432FC09A854}" presName="tx1" presStyleLbl="revTx" presStyleIdx="3" presStyleCnt="9"/>
      <dgm:spPr/>
    </dgm:pt>
    <dgm:pt modelId="{662A7EA0-14BA-48EA-9D1B-21774EA49DFB}" type="pres">
      <dgm:prSet presAssocID="{744D5FE6-B9E8-450C-859E-B432FC09A854}" presName="vert1" presStyleCnt="0"/>
      <dgm:spPr/>
    </dgm:pt>
    <dgm:pt modelId="{131908EC-B978-41A0-9A1E-1C29DEAB7D37}" type="pres">
      <dgm:prSet presAssocID="{90A3C311-E268-4AFA-A60E-C9528F15640C}" presName="thickLine" presStyleLbl="alignNode1" presStyleIdx="4" presStyleCnt="9"/>
      <dgm:spPr/>
    </dgm:pt>
    <dgm:pt modelId="{021EF28A-3690-4871-BEEB-0922AEFFBC5B}" type="pres">
      <dgm:prSet presAssocID="{90A3C311-E268-4AFA-A60E-C9528F15640C}" presName="horz1" presStyleCnt="0"/>
      <dgm:spPr/>
    </dgm:pt>
    <dgm:pt modelId="{7F861146-8451-4896-BF4C-9107FF82B763}" type="pres">
      <dgm:prSet presAssocID="{90A3C311-E268-4AFA-A60E-C9528F15640C}" presName="tx1" presStyleLbl="revTx" presStyleIdx="4" presStyleCnt="9"/>
      <dgm:spPr/>
    </dgm:pt>
    <dgm:pt modelId="{02136D95-D084-428A-B4A5-520175314E81}" type="pres">
      <dgm:prSet presAssocID="{90A3C311-E268-4AFA-A60E-C9528F15640C}" presName="vert1" presStyleCnt="0"/>
      <dgm:spPr/>
    </dgm:pt>
    <dgm:pt modelId="{E91EA892-F4C2-458D-B036-632021D0B89C}" type="pres">
      <dgm:prSet presAssocID="{D2C46501-A993-42B0-A1EC-44DEF80814B3}" presName="thickLine" presStyleLbl="alignNode1" presStyleIdx="5" presStyleCnt="9"/>
      <dgm:spPr/>
    </dgm:pt>
    <dgm:pt modelId="{FF9A8507-F669-4D8A-B93D-1F1488D96C0B}" type="pres">
      <dgm:prSet presAssocID="{D2C46501-A993-42B0-A1EC-44DEF80814B3}" presName="horz1" presStyleCnt="0"/>
      <dgm:spPr/>
    </dgm:pt>
    <dgm:pt modelId="{8EFA896E-12AA-45D1-A9AD-6218633B1F17}" type="pres">
      <dgm:prSet presAssocID="{D2C46501-A993-42B0-A1EC-44DEF80814B3}" presName="tx1" presStyleLbl="revTx" presStyleIdx="5" presStyleCnt="9"/>
      <dgm:spPr/>
    </dgm:pt>
    <dgm:pt modelId="{F4CCF57C-13DD-475C-996F-6BEC4AE6A2C7}" type="pres">
      <dgm:prSet presAssocID="{D2C46501-A993-42B0-A1EC-44DEF80814B3}" presName="vert1" presStyleCnt="0"/>
      <dgm:spPr/>
    </dgm:pt>
    <dgm:pt modelId="{EDCD4C60-7844-4B78-95ED-F39B37A42612}" type="pres">
      <dgm:prSet presAssocID="{051A8D7E-50E5-4A53-A2E0-9939DD3373E9}" presName="thickLine" presStyleLbl="alignNode1" presStyleIdx="6" presStyleCnt="9"/>
      <dgm:spPr/>
    </dgm:pt>
    <dgm:pt modelId="{EA7426E2-DF04-445C-90E1-5893F0BE1852}" type="pres">
      <dgm:prSet presAssocID="{051A8D7E-50E5-4A53-A2E0-9939DD3373E9}" presName="horz1" presStyleCnt="0"/>
      <dgm:spPr/>
    </dgm:pt>
    <dgm:pt modelId="{981DDBD6-CE0A-4423-A0E9-CDD88067C1A1}" type="pres">
      <dgm:prSet presAssocID="{051A8D7E-50E5-4A53-A2E0-9939DD3373E9}" presName="tx1" presStyleLbl="revTx" presStyleIdx="6" presStyleCnt="9"/>
      <dgm:spPr/>
    </dgm:pt>
    <dgm:pt modelId="{2712DB00-D004-4B7D-9AD4-099114DEE428}" type="pres">
      <dgm:prSet presAssocID="{051A8D7E-50E5-4A53-A2E0-9939DD3373E9}" presName="vert1" presStyleCnt="0"/>
      <dgm:spPr/>
    </dgm:pt>
    <dgm:pt modelId="{BFC31B95-664E-4DA6-A56C-A5EC8E80C495}" type="pres">
      <dgm:prSet presAssocID="{146E4705-2356-4E61-853A-05E2C727670F}" presName="thickLine" presStyleLbl="alignNode1" presStyleIdx="7" presStyleCnt="9"/>
      <dgm:spPr/>
    </dgm:pt>
    <dgm:pt modelId="{17E74195-9987-427F-B11A-6E0AD3AB55C8}" type="pres">
      <dgm:prSet presAssocID="{146E4705-2356-4E61-853A-05E2C727670F}" presName="horz1" presStyleCnt="0"/>
      <dgm:spPr/>
    </dgm:pt>
    <dgm:pt modelId="{2FF642F1-F5B0-4C2A-8B88-E67A3F403EFE}" type="pres">
      <dgm:prSet presAssocID="{146E4705-2356-4E61-853A-05E2C727670F}" presName="tx1" presStyleLbl="revTx" presStyleIdx="7" presStyleCnt="9"/>
      <dgm:spPr/>
    </dgm:pt>
    <dgm:pt modelId="{ABFAEE85-2ACF-45CD-88C7-AB826793AD63}" type="pres">
      <dgm:prSet presAssocID="{146E4705-2356-4E61-853A-05E2C727670F}" presName="vert1" presStyleCnt="0"/>
      <dgm:spPr/>
    </dgm:pt>
    <dgm:pt modelId="{3CC50942-3EBF-4875-97DC-8038A190D916}" type="pres">
      <dgm:prSet presAssocID="{F4089AD4-DA77-4A7A-B740-F180427F1866}" presName="thickLine" presStyleLbl="alignNode1" presStyleIdx="8" presStyleCnt="9"/>
      <dgm:spPr/>
    </dgm:pt>
    <dgm:pt modelId="{FA9A337A-1C90-4D4D-A2F4-CED17F772F75}" type="pres">
      <dgm:prSet presAssocID="{F4089AD4-DA77-4A7A-B740-F180427F1866}" presName="horz1" presStyleCnt="0"/>
      <dgm:spPr/>
    </dgm:pt>
    <dgm:pt modelId="{A2D12FFB-04DE-4771-B850-D2D46A3B4D15}" type="pres">
      <dgm:prSet presAssocID="{F4089AD4-DA77-4A7A-B740-F180427F1866}" presName="tx1" presStyleLbl="revTx" presStyleIdx="8" presStyleCnt="9"/>
      <dgm:spPr/>
    </dgm:pt>
    <dgm:pt modelId="{635CF0C4-AEA2-470A-A106-35130444101A}" type="pres">
      <dgm:prSet presAssocID="{F4089AD4-DA77-4A7A-B740-F180427F1866}" presName="vert1" presStyleCnt="0"/>
      <dgm:spPr/>
    </dgm:pt>
  </dgm:ptLst>
  <dgm:cxnLst>
    <dgm:cxn modelId="{7B17BF02-2C37-4B0C-A5C8-D7E80748F89D}" srcId="{F2272ECB-376C-473A-8A47-3F5DDAD5A7C2}" destId="{98707EB6-DFF3-48F5-BDE6-E43303E6C724}" srcOrd="2" destOrd="0" parTransId="{7AB9C89E-66A8-45D6-A675-3D3DB30237AE}" sibTransId="{D92DC253-B089-49B6-9E66-9889334CAFB3}"/>
    <dgm:cxn modelId="{188D3724-24EE-423C-93BD-E672DE42078D}" type="presOf" srcId="{98707EB6-DFF3-48F5-BDE6-E43303E6C724}" destId="{8639C4AC-1908-4D5F-8F48-DC0DB3539D37}" srcOrd="0" destOrd="0" presId="urn:microsoft.com/office/officeart/2008/layout/LinedList"/>
    <dgm:cxn modelId="{F25E5525-33B7-4156-A85F-FCF37140C22F}" type="presOf" srcId="{21137C5E-98FC-477E-AFBD-B1070E26D943}" destId="{78C27597-934A-40A5-B647-390A6C07DC30}" srcOrd="0" destOrd="0" presId="urn:microsoft.com/office/officeart/2008/layout/LinedList"/>
    <dgm:cxn modelId="{99615B2B-1198-4A95-B7EA-BB30079E97E8}" srcId="{F2272ECB-376C-473A-8A47-3F5DDAD5A7C2}" destId="{146E4705-2356-4E61-853A-05E2C727670F}" srcOrd="7" destOrd="0" parTransId="{5F48506F-4111-4A19-BB1A-0721E2449934}" sibTransId="{8BA60D8C-A948-4A31-90D1-AEA3D2C0113F}"/>
    <dgm:cxn modelId="{0DF8E02B-DA4E-4E6F-BD13-88560ABBD61F}" srcId="{F2272ECB-376C-473A-8A47-3F5DDAD5A7C2}" destId="{D2C46501-A993-42B0-A1EC-44DEF80814B3}" srcOrd="5" destOrd="0" parTransId="{76A0C440-FB74-43E1-9B52-0B69900426E5}" sibTransId="{03F1DD28-E22C-42B2-A3FD-74D6F6E04BB1}"/>
    <dgm:cxn modelId="{3E9A3166-B4EF-4FBC-A122-1FAE6D4B6629}" srcId="{F2272ECB-376C-473A-8A47-3F5DDAD5A7C2}" destId="{9692BAE0-37BF-4157-99F5-2403BDBE9AC4}" srcOrd="0" destOrd="0" parTransId="{BC50C049-3FAC-40E1-94E5-35FEC38D60AC}" sibTransId="{092A4BD1-F21F-4188-BF75-2318F13FD83C}"/>
    <dgm:cxn modelId="{FA8A1169-2397-480B-A3C4-7B503F922E68}" srcId="{F2272ECB-376C-473A-8A47-3F5DDAD5A7C2}" destId="{90A3C311-E268-4AFA-A60E-C9528F15640C}" srcOrd="4" destOrd="0" parTransId="{A2060F24-2C96-426C-BBB0-C2C3179EFE8D}" sibTransId="{ED97FCDC-BFF4-4C84-ABC4-CD9FB7D78CE6}"/>
    <dgm:cxn modelId="{FF0BD66C-0703-4657-934A-8EB5A6BBDC23}" type="presOf" srcId="{F2272ECB-376C-473A-8A47-3F5DDAD5A7C2}" destId="{F78D23DD-8096-4EC3-85FB-1C78DB0BF098}" srcOrd="0" destOrd="0" presId="urn:microsoft.com/office/officeart/2008/layout/LinedList"/>
    <dgm:cxn modelId="{CE081772-3675-4D91-82DA-01184C34B90F}" type="presOf" srcId="{90A3C311-E268-4AFA-A60E-C9528F15640C}" destId="{7F861146-8451-4896-BF4C-9107FF82B763}" srcOrd="0" destOrd="0" presId="urn:microsoft.com/office/officeart/2008/layout/LinedList"/>
    <dgm:cxn modelId="{A5979A56-50FF-464C-99D5-EFCD0BC9802B}" type="presOf" srcId="{051A8D7E-50E5-4A53-A2E0-9939DD3373E9}" destId="{981DDBD6-CE0A-4423-A0E9-CDD88067C1A1}" srcOrd="0" destOrd="0" presId="urn:microsoft.com/office/officeart/2008/layout/LinedList"/>
    <dgm:cxn modelId="{A28A25A3-B1BD-4CEB-9D8F-8339E911EB00}" srcId="{F2272ECB-376C-473A-8A47-3F5DDAD5A7C2}" destId="{744D5FE6-B9E8-450C-859E-B432FC09A854}" srcOrd="3" destOrd="0" parTransId="{73802421-E2B1-48C8-8C7B-969BC6850EB3}" sibTransId="{09CE421E-893A-4CF9-83DF-E8EFAD95B620}"/>
    <dgm:cxn modelId="{A90A16AB-DC63-4FB7-9B11-1BB5A277A340}" type="presOf" srcId="{744D5FE6-B9E8-450C-859E-B432FC09A854}" destId="{5B116627-E068-46C8-84FC-0A6559290DFD}" srcOrd="0" destOrd="0" presId="urn:microsoft.com/office/officeart/2008/layout/LinedList"/>
    <dgm:cxn modelId="{E6CD24BE-0879-4E27-800D-6A913EADBEC1}" type="presOf" srcId="{F4089AD4-DA77-4A7A-B740-F180427F1866}" destId="{A2D12FFB-04DE-4771-B850-D2D46A3B4D15}" srcOrd="0" destOrd="0" presId="urn:microsoft.com/office/officeart/2008/layout/LinedList"/>
    <dgm:cxn modelId="{A21F3EBE-4152-41A8-B91B-6D02468D39A1}" srcId="{F2272ECB-376C-473A-8A47-3F5DDAD5A7C2}" destId="{F4089AD4-DA77-4A7A-B740-F180427F1866}" srcOrd="8" destOrd="0" parTransId="{1443679F-B970-4603-9A8E-16F1A3C53D4C}" sibTransId="{39DFA5E5-F92F-4556-8EE2-CC8A7E162FEA}"/>
    <dgm:cxn modelId="{97E666D7-54D1-452D-86D2-F3EC07FA9331}" srcId="{F2272ECB-376C-473A-8A47-3F5DDAD5A7C2}" destId="{051A8D7E-50E5-4A53-A2E0-9939DD3373E9}" srcOrd="6" destOrd="0" parTransId="{15665C94-FC62-4C03-83CC-D124A67707A1}" sibTransId="{6BFE4BA8-B593-43BE-A232-F16BF782524E}"/>
    <dgm:cxn modelId="{FDD5C5DB-81B1-424B-87F9-C7F3607E3810}" type="presOf" srcId="{D2C46501-A993-42B0-A1EC-44DEF80814B3}" destId="{8EFA896E-12AA-45D1-A9AD-6218633B1F17}" srcOrd="0" destOrd="0" presId="urn:microsoft.com/office/officeart/2008/layout/LinedList"/>
    <dgm:cxn modelId="{4F37F2DC-684D-4D5B-898A-9301AF8F32F5}" srcId="{F2272ECB-376C-473A-8A47-3F5DDAD5A7C2}" destId="{21137C5E-98FC-477E-AFBD-B1070E26D943}" srcOrd="1" destOrd="0" parTransId="{7C0D767C-904B-4864-97DF-DAE9CA94EA76}" sibTransId="{FCA50AB7-B3B4-4B24-9D07-F079504FE9EC}"/>
    <dgm:cxn modelId="{57924CE9-CE98-4D78-98A9-4129F93A1949}" type="presOf" srcId="{146E4705-2356-4E61-853A-05E2C727670F}" destId="{2FF642F1-F5B0-4C2A-8B88-E67A3F403EFE}" srcOrd="0" destOrd="0" presId="urn:microsoft.com/office/officeart/2008/layout/LinedList"/>
    <dgm:cxn modelId="{EFCEBEFA-A1FA-44FC-B100-CF53DF31B484}" type="presOf" srcId="{9692BAE0-37BF-4157-99F5-2403BDBE9AC4}" destId="{21740B9B-B187-4DB6-8656-37F98E1928E4}" srcOrd="0" destOrd="0" presId="urn:microsoft.com/office/officeart/2008/layout/LinedList"/>
    <dgm:cxn modelId="{FE521BEE-F978-4FE4-9122-F52570480EED}" type="presParOf" srcId="{F78D23DD-8096-4EC3-85FB-1C78DB0BF098}" destId="{5CDA8156-C4C9-4FE3-B715-3B8684BC4A4C}" srcOrd="0" destOrd="0" presId="urn:microsoft.com/office/officeart/2008/layout/LinedList"/>
    <dgm:cxn modelId="{9CF62CA7-C142-4951-AF3A-AF04AEBBC375}" type="presParOf" srcId="{F78D23DD-8096-4EC3-85FB-1C78DB0BF098}" destId="{79CC7534-1757-418D-B95B-7D62A0B124C7}" srcOrd="1" destOrd="0" presId="urn:microsoft.com/office/officeart/2008/layout/LinedList"/>
    <dgm:cxn modelId="{80FE7E4F-CE65-4C8F-B8A6-CCD32680C36C}" type="presParOf" srcId="{79CC7534-1757-418D-B95B-7D62A0B124C7}" destId="{21740B9B-B187-4DB6-8656-37F98E1928E4}" srcOrd="0" destOrd="0" presId="urn:microsoft.com/office/officeart/2008/layout/LinedList"/>
    <dgm:cxn modelId="{95A597BB-16EE-4D29-BBCF-0F73B01747DF}" type="presParOf" srcId="{79CC7534-1757-418D-B95B-7D62A0B124C7}" destId="{EBE53230-F8F3-4F3A-B88A-3118652AA3D4}" srcOrd="1" destOrd="0" presId="urn:microsoft.com/office/officeart/2008/layout/LinedList"/>
    <dgm:cxn modelId="{FBCAB3AA-47E6-4DEF-8B32-CF244D2F9A16}" type="presParOf" srcId="{F78D23DD-8096-4EC3-85FB-1C78DB0BF098}" destId="{8831A099-1A94-44C7-8303-04481FE7165C}" srcOrd="2" destOrd="0" presId="urn:microsoft.com/office/officeart/2008/layout/LinedList"/>
    <dgm:cxn modelId="{79A7B2F4-F969-42DB-8ABC-E2BF6FA8749C}" type="presParOf" srcId="{F78D23DD-8096-4EC3-85FB-1C78DB0BF098}" destId="{451CE987-F48E-4BA3-B3F0-F3CD0D178C9C}" srcOrd="3" destOrd="0" presId="urn:microsoft.com/office/officeart/2008/layout/LinedList"/>
    <dgm:cxn modelId="{CFFE79E8-D8D0-4FBD-9881-FB98142AB32C}" type="presParOf" srcId="{451CE987-F48E-4BA3-B3F0-F3CD0D178C9C}" destId="{78C27597-934A-40A5-B647-390A6C07DC30}" srcOrd="0" destOrd="0" presId="urn:microsoft.com/office/officeart/2008/layout/LinedList"/>
    <dgm:cxn modelId="{8CACA059-68D4-4544-AD6B-E155560F9C1A}" type="presParOf" srcId="{451CE987-F48E-4BA3-B3F0-F3CD0D178C9C}" destId="{0C2B70BD-87F7-4B6C-AE5B-4EB210C938C8}" srcOrd="1" destOrd="0" presId="urn:microsoft.com/office/officeart/2008/layout/LinedList"/>
    <dgm:cxn modelId="{D91F9383-E12B-40C0-919D-560AAD89A102}" type="presParOf" srcId="{F78D23DD-8096-4EC3-85FB-1C78DB0BF098}" destId="{26C1C3FE-E528-4976-9D95-426D6BA2FAE2}" srcOrd="4" destOrd="0" presId="urn:microsoft.com/office/officeart/2008/layout/LinedList"/>
    <dgm:cxn modelId="{5FFEC214-233E-47B2-B288-C9FA4793652B}" type="presParOf" srcId="{F78D23DD-8096-4EC3-85FB-1C78DB0BF098}" destId="{D319926A-5207-488A-95EA-57BD6240F489}" srcOrd="5" destOrd="0" presId="urn:microsoft.com/office/officeart/2008/layout/LinedList"/>
    <dgm:cxn modelId="{64DBCB3C-7918-4221-A90E-F4B7B6EF45EA}" type="presParOf" srcId="{D319926A-5207-488A-95EA-57BD6240F489}" destId="{8639C4AC-1908-4D5F-8F48-DC0DB3539D37}" srcOrd="0" destOrd="0" presId="urn:microsoft.com/office/officeart/2008/layout/LinedList"/>
    <dgm:cxn modelId="{3E17951D-251A-49F8-915C-1AB58A021B5D}" type="presParOf" srcId="{D319926A-5207-488A-95EA-57BD6240F489}" destId="{7F09B2D6-3E53-4EBF-9991-7E21BBDC3014}" srcOrd="1" destOrd="0" presId="urn:microsoft.com/office/officeart/2008/layout/LinedList"/>
    <dgm:cxn modelId="{4EE8DE48-EE7D-4FDF-80F9-617ED38613B1}" type="presParOf" srcId="{F78D23DD-8096-4EC3-85FB-1C78DB0BF098}" destId="{5B52DAC5-22F6-4AA6-9E5C-56B8FAEC315B}" srcOrd="6" destOrd="0" presId="urn:microsoft.com/office/officeart/2008/layout/LinedList"/>
    <dgm:cxn modelId="{B416B248-21CC-4443-83CD-619E80A7819D}" type="presParOf" srcId="{F78D23DD-8096-4EC3-85FB-1C78DB0BF098}" destId="{96694D3C-C5F9-421D-917E-2FB608FE53A6}" srcOrd="7" destOrd="0" presId="urn:microsoft.com/office/officeart/2008/layout/LinedList"/>
    <dgm:cxn modelId="{3A7502DD-A736-4CF0-B07E-EA8BA2681FD0}" type="presParOf" srcId="{96694D3C-C5F9-421D-917E-2FB608FE53A6}" destId="{5B116627-E068-46C8-84FC-0A6559290DFD}" srcOrd="0" destOrd="0" presId="urn:microsoft.com/office/officeart/2008/layout/LinedList"/>
    <dgm:cxn modelId="{4270BF2F-98C7-4D39-B163-631BA57CF693}" type="presParOf" srcId="{96694D3C-C5F9-421D-917E-2FB608FE53A6}" destId="{662A7EA0-14BA-48EA-9D1B-21774EA49DFB}" srcOrd="1" destOrd="0" presId="urn:microsoft.com/office/officeart/2008/layout/LinedList"/>
    <dgm:cxn modelId="{85062569-92FF-45F2-950F-DAA1BF12B323}" type="presParOf" srcId="{F78D23DD-8096-4EC3-85FB-1C78DB0BF098}" destId="{131908EC-B978-41A0-9A1E-1C29DEAB7D37}" srcOrd="8" destOrd="0" presId="urn:microsoft.com/office/officeart/2008/layout/LinedList"/>
    <dgm:cxn modelId="{6C3638BB-A26A-48ED-AFD4-13285955924B}" type="presParOf" srcId="{F78D23DD-8096-4EC3-85FB-1C78DB0BF098}" destId="{021EF28A-3690-4871-BEEB-0922AEFFBC5B}" srcOrd="9" destOrd="0" presId="urn:microsoft.com/office/officeart/2008/layout/LinedList"/>
    <dgm:cxn modelId="{DFF7E912-7828-425E-ADBC-367C4CC5F503}" type="presParOf" srcId="{021EF28A-3690-4871-BEEB-0922AEFFBC5B}" destId="{7F861146-8451-4896-BF4C-9107FF82B763}" srcOrd="0" destOrd="0" presId="urn:microsoft.com/office/officeart/2008/layout/LinedList"/>
    <dgm:cxn modelId="{1BB0F85F-7BC5-4FD7-B813-88B06F733184}" type="presParOf" srcId="{021EF28A-3690-4871-BEEB-0922AEFFBC5B}" destId="{02136D95-D084-428A-B4A5-520175314E81}" srcOrd="1" destOrd="0" presId="urn:microsoft.com/office/officeart/2008/layout/LinedList"/>
    <dgm:cxn modelId="{AC2B1476-C8A6-4C7F-AFAF-FCB2B5848933}" type="presParOf" srcId="{F78D23DD-8096-4EC3-85FB-1C78DB0BF098}" destId="{E91EA892-F4C2-458D-B036-632021D0B89C}" srcOrd="10" destOrd="0" presId="urn:microsoft.com/office/officeart/2008/layout/LinedList"/>
    <dgm:cxn modelId="{4B10BC2F-04FD-44AD-8699-BC145BB7D656}" type="presParOf" srcId="{F78D23DD-8096-4EC3-85FB-1C78DB0BF098}" destId="{FF9A8507-F669-4D8A-B93D-1F1488D96C0B}" srcOrd="11" destOrd="0" presId="urn:microsoft.com/office/officeart/2008/layout/LinedList"/>
    <dgm:cxn modelId="{50956108-AA23-44BA-B1D5-1573C9969C9F}" type="presParOf" srcId="{FF9A8507-F669-4D8A-B93D-1F1488D96C0B}" destId="{8EFA896E-12AA-45D1-A9AD-6218633B1F17}" srcOrd="0" destOrd="0" presId="urn:microsoft.com/office/officeart/2008/layout/LinedList"/>
    <dgm:cxn modelId="{0BC307AC-55B9-47E4-A50F-9763AD50B807}" type="presParOf" srcId="{FF9A8507-F669-4D8A-B93D-1F1488D96C0B}" destId="{F4CCF57C-13DD-475C-996F-6BEC4AE6A2C7}" srcOrd="1" destOrd="0" presId="urn:microsoft.com/office/officeart/2008/layout/LinedList"/>
    <dgm:cxn modelId="{8CB4121B-8F54-484F-ACEE-750E9626D88D}" type="presParOf" srcId="{F78D23DD-8096-4EC3-85FB-1C78DB0BF098}" destId="{EDCD4C60-7844-4B78-95ED-F39B37A42612}" srcOrd="12" destOrd="0" presId="urn:microsoft.com/office/officeart/2008/layout/LinedList"/>
    <dgm:cxn modelId="{C42A4932-8F52-436A-82F7-7D67CA4B273C}" type="presParOf" srcId="{F78D23DD-8096-4EC3-85FB-1C78DB0BF098}" destId="{EA7426E2-DF04-445C-90E1-5893F0BE1852}" srcOrd="13" destOrd="0" presId="urn:microsoft.com/office/officeart/2008/layout/LinedList"/>
    <dgm:cxn modelId="{6EC956CE-EF2B-4A86-A9BD-D7CE0341BA66}" type="presParOf" srcId="{EA7426E2-DF04-445C-90E1-5893F0BE1852}" destId="{981DDBD6-CE0A-4423-A0E9-CDD88067C1A1}" srcOrd="0" destOrd="0" presId="urn:microsoft.com/office/officeart/2008/layout/LinedList"/>
    <dgm:cxn modelId="{F03C47CF-A428-4432-BE06-439798458B99}" type="presParOf" srcId="{EA7426E2-DF04-445C-90E1-5893F0BE1852}" destId="{2712DB00-D004-4B7D-9AD4-099114DEE428}" srcOrd="1" destOrd="0" presId="urn:microsoft.com/office/officeart/2008/layout/LinedList"/>
    <dgm:cxn modelId="{07B7810F-197F-45AD-9723-C0A000A669D5}" type="presParOf" srcId="{F78D23DD-8096-4EC3-85FB-1C78DB0BF098}" destId="{BFC31B95-664E-4DA6-A56C-A5EC8E80C495}" srcOrd="14" destOrd="0" presId="urn:microsoft.com/office/officeart/2008/layout/LinedList"/>
    <dgm:cxn modelId="{87349BE1-A6F3-4835-8DF4-77070B1A1770}" type="presParOf" srcId="{F78D23DD-8096-4EC3-85FB-1C78DB0BF098}" destId="{17E74195-9987-427F-B11A-6E0AD3AB55C8}" srcOrd="15" destOrd="0" presId="urn:microsoft.com/office/officeart/2008/layout/LinedList"/>
    <dgm:cxn modelId="{2EED2845-52DF-45CE-B877-1C330FBEDC26}" type="presParOf" srcId="{17E74195-9987-427F-B11A-6E0AD3AB55C8}" destId="{2FF642F1-F5B0-4C2A-8B88-E67A3F403EFE}" srcOrd="0" destOrd="0" presId="urn:microsoft.com/office/officeart/2008/layout/LinedList"/>
    <dgm:cxn modelId="{620FAD51-6ACA-44CA-BF8B-FEAC42B5D5FA}" type="presParOf" srcId="{17E74195-9987-427F-B11A-6E0AD3AB55C8}" destId="{ABFAEE85-2ACF-45CD-88C7-AB826793AD63}" srcOrd="1" destOrd="0" presId="urn:microsoft.com/office/officeart/2008/layout/LinedList"/>
    <dgm:cxn modelId="{AE2F0274-A5EF-4026-8BFD-5A9954D30FAC}" type="presParOf" srcId="{F78D23DD-8096-4EC3-85FB-1C78DB0BF098}" destId="{3CC50942-3EBF-4875-97DC-8038A190D916}" srcOrd="16" destOrd="0" presId="urn:microsoft.com/office/officeart/2008/layout/LinedList"/>
    <dgm:cxn modelId="{BB10105C-C49D-476E-A582-CFBB381C1AC4}" type="presParOf" srcId="{F78D23DD-8096-4EC3-85FB-1C78DB0BF098}" destId="{FA9A337A-1C90-4D4D-A2F4-CED17F772F75}" srcOrd="17" destOrd="0" presId="urn:microsoft.com/office/officeart/2008/layout/LinedList"/>
    <dgm:cxn modelId="{D8C07AB7-B902-4E75-9823-8A70301FB952}" type="presParOf" srcId="{FA9A337A-1C90-4D4D-A2F4-CED17F772F75}" destId="{A2D12FFB-04DE-4771-B850-D2D46A3B4D15}" srcOrd="0" destOrd="0" presId="urn:microsoft.com/office/officeart/2008/layout/LinedList"/>
    <dgm:cxn modelId="{25C52EEE-F8B9-4D89-9F8F-D6F42066B5DA}" type="presParOf" srcId="{FA9A337A-1C90-4D4D-A2F4-CED17F772F75}" destId="{635CF0C4-AEA2-470A-A106-35130444101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DA8156-C4C9-4FE3-B715-3B8684BC4A4C}">
      <dsp:nvSpPr>
        <dsp:cNvPr id="0" name=""/>
        <dsp:cNvSpPr/>
      </dsp:nvSpPr>
      <dsp:spPr>
        <a:xfrm>
          <a:off x="0" y="689"/>
          <a:ext cx="67976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740B9B-B187-4DB6-8656-37F98E1928E4}">
      <dsp:nvSpPr>
        <dsp:cNvPr id="0" name=""/>
        <dsp:cNvSpPr/>
      </dsp:nvSpPr>
      <dsp:spPr>
        <a:xfrm>
          <a:off x="0" y="689"/>
          <a:ext cx="6797675" cy="6276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Operating System Services</a:t>
          </a:r>
        </a:p>
      </dsp:txBody>
      <dsp:txXfrm>
        <a:off x="0" y="689"/>
        <a:ext cx="6797675" cy="627614"/>
      </dsp:txXfrm>
    </dsp:sp>
    <dsp:sp modelId="{8831A099-1A94-44C7-8303-04481FE7165C}">
      <dsp:nvSpPr>
        <dsp:cNvPr id="0" name=""/>
        <dsp:cNvSpPr/>
      </dsp:nvSpPr>
      <dsp:spPr>
        <a:xfrm>
          <a:off x="0" y="628304"/>
          <a:ext cx="67976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C27597-934A-40A5-B647-390A6C07DC30}">
      <dsp:nvSpPr>
        <dsp:cNvPr id="0" name=""/>
        <dsp:cNvSpPr/>
      </dsp:nvSpPr>
      <dsp:spPr>
        <a:xfrm>
          <a:off x="0" y="628304"/>
          <a:ext cx="6797675" cy="6276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User Operating System Interface</a:t>
          </a:r>
        </a:p>
      </dsp:txBody>
      <dsp:txXfrm>
        <a:off x="0" y="628304"/>
        <a:ext cx="6797675" cy="627614"/>
      </dsp:txXfrm>
    </dsp:sp>
    <dsp:sp modelId="{26C1C3FE-E528-4976-9D95-426D6BA2FAE2}">
      <dsp:nvSpPr>
        <dsp:cNvPr id="0" name=""/>
        <dsp:cNvSpPr/>
      </dsp:nvSpPr>
      <dsp:spPr>
        <a:xfrm>
          <a:off x="0" y="1255919"/>
          <a:ext cx="67976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39C4AC-1908-4D5F-8F48-DC0DB3539D37}">
      <dsp:nvSpPr>
        <dsp:cNvPr id="0" name=""/>
        <dsp:cNvSpPr/>
      </dsp:nvSpPr>
      <dsp:spPr>
        <a:xfrm>
          <a:off x="0" y="1255919"/>
          <a:ext cx="6797675" cy="6276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System Calls</a:t>
          </a:r>
        </a:p>
      </dsp:txBody>
      <dsp:txXfrm>
        <a:off x="0" y="1255919"/>
        <a:ext cx="6797675" cy="627614"/>
      </dsp:txXfrm>
    </dsp:sp>
    <dsp:sp modelId="{5B52DAC5-22F6-4AA6-9E5C-56B8FAEC315B}">
      <dsp:nvSpPr>
        <dsp:cNvPr id="0" name=""/>
        <dsp:cNvSpPr/>
      </dsp:nvSpPr>
      <dsp:spPr>
        <a:xfrm>
          <a:off x="0" y="1883533"/>
          <a:ext cx="67976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116627-E068-46C8-84FC-0A6559290DFD}">
      <dsp:nvSpPr>
        <dsp:cNvPr id="0" name=""/>
        <dsp:cNvSpPr/>
      </dsp:nvSpPr>
      <dsp:spPr>
        <a:xfrm>
          <a:off x="0" y="1883533"/>
          <a:ext cx="6797675" cy="6276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Types of System Calls</a:t>
          </a:r>
        </a:p>
      </dsp:txBody>
      <dsp:txXfrm>
        <a:off x="0" y="1883533"/>
        <a:ext cx="6797675" cy="627614"/>
      </dsp:txXfrm>
    </dsp:sp>
    <dsp:sp modelId="{131908EC-B978-41A0-9A1E-1C29DEAB7D37}">
      <dsp:nvSpPr>
        <dsp:cNvPr id="0" name=""/>
        <dsp:cNvSpPr/>
      </dsp:nvSpPr>
      <dsp:spPr>
        <a:xfrm>
          <a:off x="0" y="2511148"/>
          <a:ext cx="67976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861146-8451-4896-BF4C-9107FF82B763}">
      <dsp:nvSpPr>
        <dsp:cNvPr id="0" name=""/>
        <dsp:cNvSpPr/>
      </dsp:nvSpPr>
      <dsp:spPr>
        <a:xfrm>
          <a:off x="0" y="2511148"/>
          <a:ext cx="6797675" cy="6276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System Programs</a:t>
          </a:r>
        </a:p>
      </dsp:txBody>
      <dsp:txXfrm>
        <a:off x="0" y="2511148"/>
        <a:ext cx="6797675" cy="627614"/>
      </dsp:txXfrm>
    </dsp:sp>
    <dsp:sp modelId="{E91EA892-F4C2-458D-B036-632021D0B89C}">
      <dsp:nvSpPr>
        <dsp:cNvPr id="0" name=""/>
        <dsp:cNvSpPr/>
      </dsp:nvSpPr>
      <dsp:spPr>
        <a:xfrm>
          <a:off x="0" y="3138763"/>
          <a:ext cx="67976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FA896E-12AA-45D1-A9AD-6218633B1F17}">
      <dsp:nvSpPr>
        <dsp:cNvPr id="0" name=""/>
        <dsp:cNvSpPr/>
      </dsp:nvSpPr>
      <dsp:spPr>
        <a:xfrm>
          <a:off x="0" y="3138763"/>
          <a:ext cx="6797675" cy="6276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Operating System Design and Implementation</a:t>
          </a:r>
        </a:p>
      </dsp:txBody>
      <dsp:txXfrm>
        <a:off x="0" y="3138763"/>
        <a:ext cx="6797675" cy="627614"/>
      </dsp:txXfrm>
    </dsp:sp>
    <dsp:sp modelId="{EDCD4C60-7844-4B78-95ED-F39B37A42612}">
      <dsp:nvSpPr>
        <dsp:cNvPr id="0" name=""/>
        <dsp:cNvSpPr/>
      </dsp:nvSpPr>
      <dsp:spPr>
        <a:xfrm>
          <a:off x="0" y="3766378"/>
          <a:ext cx="67976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1DDBD6-CE0A-4423-A0E9-CDD88067C1A1}">
      <dsp:nvSpPr>
        <dsp:cNvPr id="0" name=""/>
        <dsp:cNvSpPr/>
      </dsp:nvSpPr>
      <dsp:spPr>
        <a:xfrm>
          <a:off x="0" y="3766378"/>
          <a:ext cx="6797675" cy="6276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Operating System Debugging</a:t>
          </a:r>
        </a:p>
      </dsp:txBody>
      <dsp:txXfrm>
        <a:off x="0" y="3766378"/>
        <a:ext cx="6797675" cy="627614"/>
      </dsp:txXfrm>
    </dsp:sp>
    <dsp:sp modelId="{BFC31B95-664E-4DA6-A56C-A5EC8E80C495}">
      <dsp:nvSpPr>
        <dsp:cNvPr id="0" name=""/>
        <dsp:cNvSpPr/>
      </dsp:nvSpPr>
      <dsp:spPr>
        <a:xfrm>
          <a:off x="0" y="4393992"/>
          <a:ext cx="67976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F642F1-F5B0-4C2A-8B88-E67A3F403EFE}">
      <dsp:nvSpPr>
        <dsp:cNvPr id="0" name=""/>
        <dsp:cNvSpPr/>
      </dsp:nvSpPr>
      <dsp:spPr>
        <a:xfrm>
          <a:off x="0" y="4393992"/>
          <a:ext cx="6797675" cy="6276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Operating System Generation</a:t>
          </a:r>
        </a:p>
      </dsp:txBody>
      <dsp:txXfrm>
        <a:off x="0" y="4393992"/>
        <a:ext cx="6797675" cy="627614"/>
      </dsp:txXfrm>
    </dsp:sp>
    <dsp:sp modelId="{3CC50942-3EBF-4875-97DC-8038A190D916}">
      <dsp:nvSpPr>
        <dsp:cNvPr id="0" name=""/>
        <dsp:cNvSpPr/>
      </dsp:nvSpPr>
      <dsp:spPr>
        <a:xfrm>
          <a:off x="0" y="5021607"/>
          <a:ext cx="67976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D12FFB-04DE-4771-B850-D2D46A3B4D15}">
      <dsp:nvSpPr>
        <dsp:cNvPr id="0" name=""/>
        <dsp:cNvSpPr/>
      </dsp:nvSpPr>
      <dsp:spPr>
        <a:xfrm>
          <a:off x="0" y="5021607"/>
          <a:ext cx="6797675" cy="6276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System Boot</a:t>
          </a:r>
        </a:p>
      </dsp:txBody>
      <dsp:txXfrm>
        <a:off x="0" y="5021607"/>
        <a:ext cx="6797675" cy="6276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D4E01B-377C-4D83-A9BC-3BE2B476A937}" type="datetimeFigureOut">
              <a:rPr lang="en-GB" smtClean="0"/>
              <a:t>10/09/2019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04A82-4D96-4B43-B6A8-AB8E43CA5E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25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5F27E-0DBD-4611-9B90-A9564F0A20CB}" type="datetime1">
              <a:rPr lang="en-GB" smtClean="0"/>
              <a:t>10/09/2019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3448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E14D1-2480-486E-AB61-C2849158A137}" type="datetime1">
              <a:rPr lang="en-GB" smtClean="0"/>
              <a:t>10/09/2019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335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8E48F-044D-453D-9065-7484B14621D3}" type="datetime1">
              <a:rPr lang="en-GB" smtClean="0"/>
              <a:t>10/09/2019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798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26F7-15BE-4EB5-854A-05CE09A011DB}" type="datetime1">
              <a:rPr lang="en-GB" smtClean="0"/>
              <a:t>10/09/2019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9461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E2EEC-700A-45F2-840D-C58A25FE925E}" type="datetime1">
              <a:rPr lang="en-GB" smtClean="0"/>
              <a:t>10/09/2019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916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08A6C-A757-46EA-9D9E-46F032CE36BC}" type="datetime1">
              <a:rPr lang="en-GB" smtClean="0"/>
              <a:t>10/09/2019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09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9331B-D53D-4F88-9CA8-A9D4797A7503}" type="datetime1">
              <a:rPr lang="en-GB" smtClean="0"/>
              <a:t>10/09/2019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197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98D40-63EB-430C-AFBD-762B0E2F366A}" type="datetime1">
              <a:rPr lang="en-GB" smtClean="0"/>
              <a:t>10/09/2019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263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89CF-8F29-41C8-847D-2ECB505751E8}" type="datetime1">
              <a:rPr lang="en-GB" smtClean="0"/>
              <a:t>10/09/2019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657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75611C6-77C4-4D47-9202-DAEDC9A59585}" type="datetime1">
              <a:rPr lang="en-GB" smtClean="0"/>
              <a:t>10/09/2019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2F5C91-1EBC-4749-9D9C-01B98F1C44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373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F9E97-2F3B-4CA5-A7A4-F515768B6BB5}" type="datetime1">
              <a:rPr lang="en-GB" smtClean="0"/>
              <a:t>10/09/2019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0553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0B453EC-29BE-4BE9-829D-01D64F4277D7}" type="datetime1">
              <a:rPr lang="en-GB" smtClean="0"/>
              <a:t>10/09/2019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22F5C91-1EBC-4749-9D9C-01B98F1C443D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112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AAA82C9-8538-4830-BFCD-E96954B92B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Chapter 2:  Operating-System Structures</a:t>
            </a:r>
            <a:endParaRPr lang="en-GB" dirty="0"/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F154408E-A4D9-4829-87DC-61C45400FA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Salam R. Al-E’mari</a:t>
            </a:r>
          </a:p>
          <a:p>
            <a:r>
              <a:rPr lang="en-GB" altLang="en-US" b="1" dirty="0" err="1"/>
              <a:t>Adham</a:t>
            </a:r>
            <a:r>
              <a:rPr lang="en-GB" altLang="en-US" b="1" dirty="0"/>
              <a:t> University College – Girls Section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EB45F4-0075-49D1-AF71-EA238F296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1279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5F9D0-373C-4290-99D1-B5F95EB12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Types of System Calls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BF9CF8-F7F3-4A8E-8AAD-8B8D1DFD42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5561" y="1761211"/>
            <a:ext cx="4937760" cy="736282"/>
          </a:xfrm>
        </p:spPr>
        <p:txBody>
          <a:bodyPr/>
          <a:lstStyle/>
          <a:p>
            <a:r>
              <a:rPr lang="en-US" altLang="en-US" b="1" dirty="0"/>
              <a:t>Process control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C222FA-BA50-4D4C-AAC7-1555F0CAF8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4158" y="2327809"/>
            <a:ext cx="4937760" cy="4035283"/>
          </a:xfrm>
        </p:spPr>
        <p:txBody>
          <a:bodyPr>
            <a:normAutofit lnSpcReduction="10000"/>
          </a:bodyPr>
          <a:lstStyle/>
          <a:p>
            <a:pPr lvl="1"/>
            <a:r>
              <a:rPr lang="en-US" altLang="en-US" sz="2000" dirty="0"/>
              <a:t>create process, terminate process</a:t>
            </a:r>
          </a:p>
          <a:p>
            <a:pPr lvl="1"/>
            <a:r>
              <a:rPr lang="en-US" altLang="en-US" sz="2000" dirty="0"/>
              <a:t>end, abort</a:t>
            </a:r>
          </a:p>
          <a:p>
            <a:pPr lvl="1"/>
            <a:r>
              <a:rPr lang="en-US" altLang="en-US" sz="2000" dirty="0"/>
              <a:t>load, execute</a:t>
            </a:r>
          </a:p>
          <a:p>
            <a:pPr lvl="1"/>
            <a:r>
              <a:rPr lang="en-US" altLang="en-US" sz="2000" dirty="0"/>
              <a:t>get process attributes, set process attributes</a:t>
            </a:r>
          </a:p>
          <a:p>
            <a:pPr lvl="1"/>
            <a:r>
              <a:rPr lang="en-US" altLang="en-US" sz="2000" dirty="0"/>
              <a:t>wait for time</a:t>
            </a:r>
          </a:p>
          <a:p>
            <a:pPr lvl="1"/>
            <a:r>
              <a:rPr lang="en-US" altLang="en-US" sz="2000" dirty="0"/>
              <a:t>wait event, signal event</a:t>
            </a:r>
          </a:p>
          <a:p>
            <a:pPr lvl="1"/>
            <a:r>
              <a:rPr lang="en-US" altLang="en-US" sz="2000" dirty="0"/>
              <a:t>allocate and free memory</a:t>
            </a:r>
          </a:p>
          <a:p>
            <a:pPr lvl="1"/>
            <a:r>
              <a:rPr lang="en-US" altLang="en-US" sz="2000" dirty="0"/>
              <a:t>Dump memory if error</a:t>
            </a:r>
          </a:p>
          <a:p>
            <a:pPr lvl="1"/>
            <a:r>
              <a:rPr lang="en-US" altLang="en-US" sz="2000" b="1" dirty="0">
                <a:solidFill>
                  <a:schemeClr val="accent2"/>
                </a:solidFill>
              </a:rPr>
              <a:t>Debugger</a:t>
            </a:r>
            <a:r>
              <a:rPr lang="en-US" altLang="en-US" sz="2000" dirty="0"/>
              <a:t> for determining </a:t>
            </a:r>
            <a:r>
              <a:rPr lang="en-US" altLang="en-US" sz="2000" b="1" dirty="0">
                <a:solidFill>
                  <a:schemeClr val="accent2"/>
                </a:solidFill>
              </a:rPr>
              <a:t>bugs, single step </a:t>
            </a:r>
            <a:r>
              <a:rPr lang="en-US" altLang="en-US" sz="2000" dirty="0"/>
              <a:t>execution</a:t>
            </a:r>
          </a:p>
          <a:p>
            <a:pPr lvl="1"/>
            <a:r>
              <a:rPr lang="en-US" altLang="en-US" sz="2000" b="1" dirty="0">
                <a:solidFill>
                  <a:schemeClr val="accent2"/>
                </a:solidFill>
              </a:rPr>
              <a:t>Locks</a:t>
            </a:r>
            <a:r>
              <a:rPr lang="en-US" altLang="en-US" sz="2000" dirty="0"/>
              <a:t> for managing access to shared data between processes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E2A232-7BEE-428B-A6CA-59E5CA9E5E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altLang="en-US" b="1" dirty="0"/>
              <a:t>File management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FDBECB1-A476-4F35-9A2F-45C7C1F645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0212" y="2440932"/>
            <a:ext cx="4937760" cy="1461765"/>
          </a:xfrm>
        </p:spPr>
        <p:txBody>
          <a:bodyPr>
            <a:normAutofit lnSpcReduction="10000"/>
          </a:bodyPr>
          <a:lstStyle/>
          <a:p>
            <a:pPr lvl="1"/>
            <a:r>
              <a:rPr lang="en-US" altLang="en-US" sz="2000" dirty="0"/>
              <a:t>create file, delete file</a:t>
            </a:r>
          </a:p>
          <a:p>
            <a:pPr lvl="1"/>
            <a:r>
              <a:rPr lang="en-US" altLang="en-US" sz="2000" dirty="0"/>
              <a:t>open, close file</a:t>
            </a:r>
          </a:p>
          <a:p>
            <a:pPr lvl="1"/>
            <a:r>
              <a:rPr lang="en-US" altLang="en-US" sz="2000" dirty="0"/>
              <a:t>read, write, reposition</a:t>
            </a:r>
          </a:p>
          <a:p>
            <a:pPr lvl="1"/>
            <a:r>
              <a:rPr lang="en-US" altLang="en-US" sz="2000" dirty="0"/>
              <a:t>get and set file attributes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B1D190-D6FB-4819-A14A-2F8622307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10</a:t>
            </a:fld>
            <a:endParaRPr lang="en-GB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A4BAE18E-6B5F-423A-967B-46B084001E8E}"/>
              </a:ext>
            </a:extLst>
          </p:cNvPr>
          <p:cNvSpPr txBox="1">
            <a:spLocks/>
          </p:cNvSpPr>
          <p:nvPr/>
        </p:nvSpPr>
        <p:spPr>
          <a:xfrm>
            <a:off x="6172357" y="3780118"/>
            <a:ext cx="4937760" cy="7362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0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b="1" dirty="0"/>
              <a:t>Device management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1C1B1618-DC86-4AAF-AC09-8873D56844C7}"/>
              </a:ext>
            </a:extLst>
          </p:cNvPr>
          <p:cNvSpPr txBox="1">
            <a:spLocks/>
          </p:cNvSpPr>
          <p:nvPr/>
        </p:nvSpPr>
        <p:spPr>
          <a:xfrm>
            <a:off x="6181784" y="4384425"/>
            <a:ext cx="4937760" cy="150732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altLang="en-US" sz="2000" dirty="0"/>
              <a:t>request device, release device</a:t>
            </a:r>
          </a:p>
          <a:p>
            <a:pPr lvl="1"/>
            <a:r>
              <a:rPr lang="en-US" altLang="en-US" sz="2000" dirty="0"/>
              <a:t>read, write, reposition</a:t>
            </a:r>
          </a:p>
          <a:p>
            <a:pPr lvl="1"/>
            <a:r>
              <a:rPr lang="en-US" altLang="en-US" sz="2000" dirty="0"/>
              <a:t>get device attributes, set device attributes</a:t>
            </a:r>
          </a:p>
          <a:p>
            <a:pPr lvl="1"/>
            <a:r>
              <a:rPr lang="en-US" altLang="en-US" sz="2000" dirty="0"/>
              <a:t>logically attach or detach devices</a:t>
            </a:r>
          </a:p>
        </p:txBody>
      </p:sp>
    </p:spTree>
    <p:extLst>
      <p:ext uri="{BB962C8B-B14F-4D97-AF65-F5344CB8AC3E}">
        <p14:creationId xmlns:p14="http://schemas.microsoft.com/office/powerpoint/2010/main" val="1457167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C103E26-F180-4A4A-8B87-B229C22FB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Types of System Calls (Cont.)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8AE75C-D522-48C7-B11E-A66889BF44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 dirty="0"/>
              <a:t>Communications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4544CFB-5B04-41FE-9E71-4FA8434E4B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7597" y="2488064"/>
            <a:ext cx="4937760" cy="2706105"/>
          </a:xfrm>
        </p:spPr>
        <p:txBody>
          <a:bodyPr>
            <a:normAutofit lnSpcReduction="10000"/>
          </a:bodyPr>
          <a:lstStyle/>
          <a:p>
            <a:pPr lvl="1"/>
            <a:r>
              <a:rPr lang="en-US" altLang="en-US" sz="2000" dirty="0"/>
              <a:t>create, delete communication connection</a:t>
            </a:r>
          </a:p>
          <a:p>
            <a:pPr lvl="1"/>
            <a:r>
              <a:rPr lang="en-US" altLang="en-US" sz="2000" dirty="0"/>
              <a:t>send, receive messages if </a:t>
            </a:r>
            <a:r>
              <a:rPr lang="en-US" altLang="en-US" sz="2000" b="1" dirty="0">
                <a:solidFill>
                  <a:schemeClr val="accent2"/>
                </a:solidFill>
              </a:rPr>
              <a:t>message</a:t>
            </a:r>
            <a:r>
              <a:rPr lang="en-US" altLang="en-US" sz="2000" b="1" dirty="0">
                <a:solidFill>
                  <a:srgbClr val="3366FF"/>
                </a:solidFill>
              </a:rPr>
              <a:t> </a:t>
            </a:r>
            <a:r>
              <a:rPr lang="en-US" altLang="en-US" sz="2000" b="1" dirty="0">
                <a:solidFill>
                  <a:schemeClr val="accent2"/>
                </a:solidFill>
              </a:rPr>
              <a:t>passing model </a:t>
            </a:r>
            <a:r>
              <a:rPr lang="en-US" altLang="en-US" sz="2000" dirty="0"/>
              <a:t>to </a:t>
            </a:r>
            <a:r>
              <a:rPr lang="en-US" altLang="en-US" sz="2000" b="1" dirty="0">
                <a:solidFill>
                  <a:schemeClr val="accent2"/>
                </a:solidFill>
              </a:rPr>
              <a:t>host name</a:t>
            </a:r>
            <a:r>
              <a:rPr lang="en-US" altLang="en-US" sz="2000" dirty="0">
                <a:solidFill>
                  <a:schemeClr val="accent2"/>
                </a:solidFill>
              </a:rPr>
              <a:t> </a:t>
            </a:r>
            <a:r>
              <a:rPr lang="en-US" altLang="en-US" sz="2000" dirty="0"/>
              <a:t>or </a:t>
            </a:r>
            <a:r>
              <a:rPr lang="en-US" altLang="en-US" sz="2000" b="1" dirty="0">
                <a:solidFill>
                  <a:schemeClr val="accent2"/>
                </a:solidFill>
              </a:rPr>
              <a:t>process name</a:t>
            </a:r>
          </a:p>
          <a:p>
            <a:pPr lvl="2"/>
            <a:r>
              <a:rPr lang="en-US" altLang="en-US" sz="1600" dirty="0"/>
              <a:t>From</a:t>
            </a:r>
            <a:r>
              <a:rPr lang="en-US" altLang="en-US" sz="1600" b="1" dirty="0">
                <a:solidFill>
                  <a:srgbClr val="3366FF"/>
                </a:solidFill>
              </a:rPr>
              <a:t> </a:t>
            </a:r>
            <a:r>
              <a:rPr lang="en-US" altLang="en-US" sz="1600" b="1" dirty="0">
                <a:solidFill>
                  <a:schemeClr val="accent2"/>
                </a:solidFill>
              </a:rPr>
              <a:t>client</a:t>
            </a:r>
            <a:r>
              <a:rPr lang="en-US" altLang="en-US" sz="1600" b="1" dirty="0">
                <a:solidFill>
                  <a:srgbClr val="3366FF"/>
                </a:solidFill>
              </a:rPr>
              <a:t> </a:t>
            </a:r>
            <a:r>
              <a:rPr lang="en-US" altLang="en-US" sz="1600" dirty="0"/>
              <a:t>to</a:t>
            </a:r>
            <a:r>
              <a:rPr lang="en-US" altLang="en-US" sz="1600" b="1" dirty="0">
                <a:solidFill>
                  <a:srgbClr val="3366FF"/>
                </a:solidFill>
              </a:rPr>
              <a:t> </a:t>
            </a:r>
            <a:r>
              <a:rPr lang="en-US" altLang="en-US" sz="1600" b="1" dirty="0">
                <a:solidFill>
                  <a:schemeClr val="accent2"/>
                </a:solidFill>
              </a:rPr>
              <a:t>server</a:t>
            </a:r>
          </a:p>
          <a:p>
            <a:pPr lvl="1"/>
            <a:r>
              <a:rPr lang="en-US" altLang="en-US" sz="2000" b="1" dirty="0">
                <a:solidFill>
                  <a:schemeClr val="accent2"/>
                </a:solidFill>
              </a:rPr>
              <a:t>Shared-memory model </a:t>
            </a:r>
            <a:r>
              <a:rPr lang="en-US" altLang="en-US" sz="2000" dirty="0"/>
              <a:t>create and gain access to memory regions</a:t>
            </a:r>
          </a:p>
          <a:p>
            <a:pPr lvl="1"/>
            <a:r>
              <a:rPr lang="en-US" altLang="en-US" sz="2000" dirty="0"/>
              <a:t>transfer status information</a:t>
            </a:r>
          </a:p>
          <a:p>
            <a:pPr lvl="1"/>
            <a:r>
              <a:rPr lang="en-US" altLang="en-US" sz="2000" dirty="0"/>
              <a:t>attach and detach remote devices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C1FF66B-BE68-4C55-9F5D-B23A4A7558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altLang="en-US" b="1" dirty="0"/>
              <a:t>Information maintenance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EEEE36E-9E48-4653-AFB6-650692E53B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7920" y="2412651"/>
            <a:ext cx="4937760" cy="1414631"/>
          </a:xfrm>
        </p:spPr>
        <p:txBody>
          <a:bodyPr>
            <a:normAutofit lnSpcReduction="10000"/>
          </a:bodyPr>
          <a:lstStyle/>
          <a:p>
            <a:pPr lvl="1"/>
            <a:r>
              <a:rPr lang="en-US" altLang="en-US" sz="2200" dirty="0"/>
              <a:t>get time or date, set time or date</a:t>
            </a:r>
          </a:p>
          <a:p>
            <a:pPr lvl="1"/>
            <a:r>
              <a:rPr lang="en-US" altLang="en-US" sz="2200" dirty="0"/>
              <a:t>get system data, set system data</a:t>
            </a:r>
          </a:p>
          <a:p>
            <a:pPr lvl="1"/>
            <a:r>
              <a:rPr lang="en-US" altLang="en-US" sz="2200" dirty="0"/>
              <a:t>get and set process, file, or device attributes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F021D9-A260-4DC0-978C-3904A062D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11</a:t>
            </a:fld>
            <a:endParaRPr lang="en-GB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0301D06-E87A-4EC4-A18B-8F31D36A6B95}"/>
              </a:ext>
            </a:extLst>
          </p:cNvPr>
          <p:cNvSpPr txBox="1">
            <a:spLocks/>
          </p:cNvSpPr>
          <p:nvPr/>
        </p:nvSpPr>
        <p:spPr>
          <a:xfrm>
            <a:off x="6370320" y="3827252"/>
            <a:ext cx="4937760" cy="7362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0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b="1" dirty="0"/>
              <a:t>Protection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0A9530C2-9DC5-41C1-B5AB-566AFEB627D6}"/>
              </a:ext>
            </a:extLst>
          </p:cNvPr>
          <p:cNvSpPr txBox="1">
            <a:spLocks/>
          </p:cNvSpPr>
          <p:nvPr/>
        </p:nvSpPr>
        <p:spPr>
          <a:xfrm>
            <a:off x="6181784" y="4488120"/>
            <a:ext cx="4937760" cy="111297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altLang="en-US" sz="2000" dirty="0"/>
              <a:t>Control access to resources</a:t>
            </a:r>
          </a:p>
          <a:p>
            <a:pPr lvl="1"/>
            <a:r>
              <a:rPr lang="en-US" altLang="en-US" sz="2000" dirty="0"/>
              <a:t>Get and set permissions</a:t>
            </a:r>
          </a:p>
          <a:p>
            <a:pPr lvl="1"/>
            <a:r>
              <a:rPr lang="en-US" altLang="en-US" sz="2000" dirty="0"/>
              <a:t>Allow and deny user access</a:t>
            </a:r>
          </a:p>
        </p:txBody>
      </p:sp>
    </p:spTree>
    <p:extLst>
      <p:ext uri="{BB962C8B-B14F-4D97-AF65-F5344CB8AC3E}">
        <p14:creationId xmlns:p14="http://schemas.microsoft.com/office/powerpoint/2010/main" val="2843024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4A8FFEA1-1B69-4F42-B552-0CCF7259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A3C9226-5EC8-460B-82D7-72AA994DF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62A90A9D-33DF-408E-BF4C-F82588935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id="{E6AA15AE-DAFE-4E1E-B05F-F57962FD3A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CA2EF0-A0E0-478F-BD47-DA61A2D30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110" y="639097"/>
            <a:ext cx="3401961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en-US" sz="5100">
                <a:solidFill>
                  <a:schemeClr val="tx1">
                    <a:lumMod val="85000"/>
                    <a:lumOff val="15000"/>
                  </a:schemeClr>
                </a:solidFill>
              </a:rPr>
              <a:t>Examples of Windows and  Unix System Calls</a:t>
            </a:r>
            <a:endParaRPr lang="en-US" sz="51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6" descr="OS8-p61">
            <a:extLst>
              <a:ext uri="{FF2B5EF4-FFF2-40B4-BE49-F238E27FC236}">
                <a16:creationId xmlns:a16="http://schemas.microsoft.com/office/drawing/2014/main" id="{55028DCC-F9EC-43E6-A462-0C91ECFADD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4"/>
          <a:stretch/>
        </p:blipFill>
        <p:spPr bwMode="auto">
          <a:xfrm>
            <a:off x="558800" y="345441"/>
            <a:ext cx="6634480" cy="60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D07141D5-A57C-43F5-A655-5BA2D0D2A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09305" y="4343400"/>
            <a:ext cx="32004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>
            <a:extLst>
              <a:ext uri="{FF2B5EF4-FFF2-40B4-BE49-F238E27FC236}">
                <a16:creationId xmlns:a16="http://schemas.microsoft.com/office/drawing/2014/main" id="{D9DB1F97-BFF9-46CC-8EB4-BB63B98F1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8CAE6E3-39B4-4A16-97BC-9C376B9B7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2B1737-7E9F-48DB-8F0B-95561CDE7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722F5C91-1EBC-4749-9D9C-01B98F1C443D}" type="slidenum">
              <a:rPr lang="en-US" smtClean="0"/>
              <a:pPr defTabSz="914400">
                <a:spcAft>
                  <a:spcPts val="600"/>
                </a:spcAft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463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D38EE-3B32-4069-80B6-E4B5B3A1A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altLang="en-US"/>
              <a:t>System Programs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840AD-393B-47D6-8914-98817A25B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234555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sz="2800"/>
              <a:t>System programs provide a convenient environment for program development and execution.  They can be divided into:</a:t>
            </a:r>
          </a:p>
          <a:p>
            <a:pPr lvl="1"/>
            <a:r>
              <a:rPr lang="en-US" altLang="en-US" sz="2400"/>
              <a:t>File manipulation </a:t>
            </a:r>
          </a:p>
          <a:p>
            <a:pPr lvl="1"/>
            <a:r>
              <a:rPr lang="en-US" altLang="en-US" sz="2400"/>
              <a:t>Status information sometimes stored in a File modification</a:t>
            </a:r>
          </a:p>
          <a:p>
            <a:pPr lvl="1"/>
            <a:r>
              <a:rPr lang="en-US" altLang="en-US" sz="2400"/>
              <a:t>Programming language support</a:t>
            </a:r>
          </a:p>
          <a:p>
            <a:pPr lvl="1"/>
            <a:r>
              <a:rPr lang="en-US" altLang="en-US" sz="2400"/>
              <a:t>Program loading and execution</a:t>
            </a:r>
          </a:p>
          <a:p>
            <a:pPr lvl="1"/>
            <a:r>
              <a:rPr lang="en-US" altLang="en-US" sz="2400"/>
              <a:t>Communications</a:t>
            </a:r>
          </a:p>
          <a:p>
            <a:pPr lvl="1"/>
            <a:r>
              <a:rPr lang="en-US" altLang="en-US" sz="2400"/>
              <a:t>Background services</a:t>
            </a:r>
          </a:p>
          <a:p>
            <a:pPr lvl="1"/>
            <a:r>
              <a:rPr lang="en-US" altLang="en-US" sz="2400"/>
              <a:t>Application programs</a:t>
            </a:r>
          </a:p>
          <a:p>
            <a:r>
              <a:rPr lang="en-US" altLang="en-US" sz="2800"/>
              <a:t>Most users</a:t>
            </a:r>
            <a:r>
              <a:rPr lang="ja-JP" altLang="en-US" sz="2800"/>
              <a:t>’</a:t>
            </a:r>
            <a:r>
              <a:rPr lang="en-US" altLang="ja-JP" sz="2800"/>
              <a:t> view of the operation system is defined by system programs, not the actual system calls</a:t>
            </a:r>
            <a:endParaRPr lang="en-US" altLang="en-US" sz="280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557EAC-F90F-400E-A5B6-F02AC0F34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/>
          <a:lstStyle/>
          <a:p>
            <a:fld id="{722F5C91-1EBC-4749-9D9C-01B98F1C443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299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83994-58D3-4184-98F1-FCFEA87B1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System Programs (Cont.)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5A756-2BC0-4933-A1AF-B6067FDCB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53408"/>
          </a:xfrm>
        </p:spPr>
        <p:txBody>
          <a:bodyPr>
            <a:normAutofit fontScale="85000" lnSpcReduction="10000"/>
          </a:bodyPr>
          <a:lstStyle/>
          <a:p>
            <a:r>
              <a:rPr lang="en-US" altLang="en-US" sz="2800" dirty="0"/>
              <a:t>Provide a convenient environment for program development and execution</a:t>
            </a:r>
          </a:p>
          <a:p>
            <a:pPr lvl="1"/>
            <a:r>
              <a:rPr lang="en-US" altLang="en-US" sz="2400" dirty="0"/>
              <a:t>Some of them are simply user interfaces to system calls; others are considerably more complex</a:t>
            </a:r>
            <a:endParaRPr lang="en-US" altLang="en-US" sz="1000" dirty="0"/>
          </a:p>
          <a:p>
            <a:r>
              <a:rPr lang="en-US" altLang="en-US" sz="2800" b="1" dirty="0"/>
              <a:t>File management </a:t>
            </a:r>
            <a:r>
              <a:rPr lang="en-US" altLang="en-US" sz="2800" dirty="0"/>
              <a:t>- Create, delete, copy, rename, print, dump, list, and generally manipulate files and directories</a:t>
            </a:r>
            <a:endParaRPr lang="en-US" altLang="en-US" sz="1000" dirty="0"/>
          </a:p>
          <a:p>
            <a:r>
              <a:rPr lang="en-US" altLang="en-US" sz="2800" b="1" dirty="0"/>
              <a:t>Status information</a:t>
            </a:r>
          </a:p>
          <a:p>
            <a:pPr lvl="1"/>
            <a:r>
              <a:rPr lang="en-US" altLang="en-US" sz="2400" dirty="0"/>
              <a:t>Some ask the system for info - date, time, amount of available memory, disk space, number of users</a:t>
            </a:r>
          </a:p>
          <a:p>
            <a:pPr lvl="1"/>
            <a:r>
              <a:rPr lang="en-US" altLang="en-US" sz="2400" dirty="0"/>
              <a:t>Others provide detailed performance, logging, and debugging information</a:t>
            </a:r>
          </a:p>
          <a:p>
            <a:pPr lvl="1"/>
            <a:r>
              <a:rPr lang="en-US" altLang="en-US" sz="2400" dirty="0"/>
              <a:t>Typically, these programs format and print the output to the terminal or other output devices</a:t>
            </a:r>
          </a:p>
          <a:p>
            <a:pPr lvl="1"/>
            <a:r>
              <a:rPr lang="en-US" altLang="en-US" sz="2400" dirty="0"/>
              <a:t>Some systems implement  a </a:t>
            </a:r>
            <a:r>
              <a:rPr lang="en-US" altLang="en-US" sz="2400" b="1" dirty="0">
                <a:solidFill>
                  <a:schemeClr val="accent2"/>
                </a:solidFill>
              </a:rPr>
              <a:t>registry</a:t>
            </a:r>
            <a:r>
              <a:rPr lang="en-US" altLang="en-US" sz="2400" dirty="0"/>
              <a:t> - used to store and retrieve configuration information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ECCB65-19B9-43E8-9F47-0872E4FFA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424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94128-76CB-4268-BE3D-8611D4909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System Programs (Cont.)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09F2-1A7E-4C3C-A472-683409AB1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00543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altLang="en-US" sz="2400" b="1" dirty="0"/>
              <a:t>File modification</a:t>
            </a:r>
          </a:p>
          <a:p>
            <a:pPr lvl="1">
              <a:defRPr/>
            </a:pPr>
            <a:r>
              <a:rPr lang="en-US" altLang="en-US" sz="2000" dirty="0"/>
              <a:t>Text editors to create and modify files</a:t>
            </a:r>
          </a:p>
          <a:p>
            <a:pPr lvl="1">
              <a:defRPr/>
            </a:pPr>
            <a:r>
              <a:rPr lang="en-US" altLang="en-US" sz="2000" dirty="0"/>
              <a:t>Special commands to search contents of files or perform transformations of the text</a:t>
            </a:r>
            <a:endParaRPr lang="en-US" altLang="en-US" sz="900" dirty="0"/>
          </a:p>
          <a:p>
            <a:pPr>
              <a:defRPr/>
            </a:pPr>
            <a:r>
              <a:rPr lang="en-US" altLang="en-US" sz="2400" b="1" dirty="0"/>
              <a:t>Programming-language support </a:t>
            </a:r>
            <a:r>
              <a:rPr lang="en-US" altLang="en-US" sz="2400" dirty="0"/>
              <a:t>- Compilers, assemblers, debuggers and interpreters sometimes provided.</a:t>
            </a:r>
            <a:endParaRPr lang="en-US" altLang="en-US" sz="900" dirty="0"/>
          </a:p>
          <a:p>
            <a:pPr>
              <a:defRPr/>
            </a:pPr>
            <a:r>
              <a:rPr lang="en-US" altLang="en-US" sz="2400" b="1" dirty="0"/>
              <a:t>Program loading and execution</a:t>
            </a:r>
            <a:r>
              <a:rPr lang="en-US" altLang="en-US" sz="2400" dirty="0"/>
              <a:t>- Absolute loaders, relocatable loaders, linkage editors, and overlay-loaders, debugging systems for higher-level and machine language.</a:t>
            </a:r>
            <a:endParaRPr lang="en-US" altLang="en-US" sz="900" dirty="0"/>
          </a:p>
          <a:p>
            <a:pPr>
              <a:defRPr/>
            </a:pPr>
            <a:r>
              <a:rPr lang="en-US" altLang="en-US" sz="2400" b="1" dirty="0"/>
              <a:t>Communications</a:t>
            </a:r>
            <a:r>
              <a:rPr lang="en-US" altLang="en-US" sz="2400" dirty="0"/>
              <a:t> - Provide the mechanism for creating virtual connections among processes, users, and computer systems</a:t>
            </a:r>
          </a:p>
          <a:p>
            <a:pPr lvl="1">
              <a:defRPr/>
            </a:pPr>
            <a:r>
              <a:rPr lang="en-US" altLang="en-US" sz="2000" dirty="0"/>
              <a:t>Allow users to send messages to one another</a:t>
            </a:r>
            <a:r>
              <a:rPr lang="ja-JP" altLang="en-US" sz="2000" dirty="0"/>
              <a:t>’</a:t>
            </a:r>
            <a:r>
              <a:rPr lang="en-US" altLang="ja-JP" sz="2000" dirty="0"/>
              <a:t>s screens, browse web pages, send electronic-mail messages, log in remotely, transfer files from one machine to another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1450F7-ADCB-48A4-9BA5-B9E7C0D3D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034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53EC9-8F18-4A27-9D6C-C8D9225C1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System Programs (Cont.)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83C0C-E438-4B25-A54E-3B5183D86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28823"/>
          </a:xfrm>
        </p:spPr>
        <p:txBody>
          <a:bodyPr>
            <a:normAutofit lnSpcReduction="10000"/>
          </a:bodyPr>
          <a:lstStyle/>
          <a:p>
            <a:r>
              <a:rPr lang="en-US" altLang="en-US" sz="2400" b="1" dirty="0"/>
              <a:t>Background Services</a:t>
            </a:r>
          </a:p>
          <a:p>
            <a:pPr lvl="1"/>
            <a:r>
              <a:rPr lang="en-US" altLang="en-US" sz="2000" dirty="0"/>
              <a:t>Launch at boot time</a:t>
            </a:r>
          </a:p>
          <a:p>
            <a:pPr lvl="2"/>
            <a:r>
              <a:rPr lang="en-US" altLang="en-US" sz="1600" dirty="0"/>
              <a:t>Some for system startup, then terminate</a:t>
            </a:r>
          </a:p>
          <a:p>
            <a:pPr lvl="2"/>
            <a:r>
              <a:rPr lang="en-US" altLang="en-US" sz="1600" dirty="0"/>
              <a:t>Some from system boot to shutdown</a:t>
            </a:r>
          </a:p>
          <a:p>
            <a:pPr lvl="1"/>
            <a:r>
              <a:rPr lang="en-US" altLang="en-US" sz="2000" dirty="0"/>
              <a:t>Provide facilities like disk checking, process scheduling, error logging, printing</a:t>
            </a:r>
          </a:p>
          <a:p>
            <a:pPr lvl="1"/>
            <a:r>
              <a:rPr lang="en-US" altLang="en-US" sz="2000" dirty="0"/>
              <a:t>Run in user context not kernel context</a:t>
            </a:r>
          </a:p>
          <a:p>
            <a:pPr lvl="1"/>
            <a:r>
              <a:rPr lang="en-US" altLang="en-US" sz="2000" dirty="0"/>
              <a:t>Known as </a:t>
            </a:r>
            <a:r>
              <a:rPr lang="en-US" altLang="en-US" sz="2000" b="1" dirty="0">
                <a:solidFill>
                  <a:srgbClr val="3366FF"/>
                </a:solidFill>
              </a:rPr>
              <a:t>services</a:t>
            </a:r>
            <a:r>
              <a:rPr lang="en-US" altLang="en-US" sz="2000" dirty="0"/>
              <a:t>, </a:t>
            </a:r>
            <a:r>
              <a:rPr lang="en-US" altLang="en-US" sz="2000" b="1" dirty="0">
                <a:solidFill>
                  <a:srgbClr val="3366FF"/>
                </a:solidFill>
              </a:rPr>
              <a:t>subsystems</a:t>
            </a:r>
            <a:r>
              <a:rPr lang="en-US" altLang="en-US" sz="2000" dirty="0"/>
              <a:t>, </a:t>
            </a:r>
            <a:r>
              <a:rPr lang="en-US" altLang="en-US" sz="2000" b="1" dirty="0">
                <a:solidFill>
                  <a:srgbClr val="3366FF"/>
                </a:solidFill>
              </a:rPr>
              <a:t>daemons</a:t>
            </a:r>
            <a:r>
              <a:rPr lang="en-US" altLang="en-US" sz="2000" dirty="0"/>
              <a:t> </a:t>
            </a:r>
            <a:endParaRPr lang="en-US" altLang="en-US" sz="2000" b="1" dirty="0"/>
          </a:p>
          <a:p>
            <a:pPr lvl="1">
              <a:buNone/>
            </a:pPr>
            <a:endParaRPr lang="en-US" altLang="en-US" sz="900" dirty="0"/>
          </a:p>
          <a:p>
            <a:r>
              <a:rPr lang="en-US" altLang="en-US" sz="2400" b="1" dirty="0"/>
              <a:t>Application programs</a:t>
            </a:r>
          </a:p>
          <a:p>
            <a:pPr lvl="1"/>
            <a:r>
              <a:rPr lang="en-US" altLang="en-US" sz="2000" dirty="0"/>
              <a:t>Don’t pertain to system</a:t>
            </a:r>
          </a:p>
          <a:p>
            <a:pPr lvl="1"/>
            <a:r>
              <a:rPr lang="en-US" altLang="en-US" sz="2000" dirty="0"/>
              <a:t>Run by users</a:t>
            </a:r>
          </a:p>
          <a:p>
            <a:pPr lvl="1"/>
            <a:r>
              <a:rPr lang="en-US" altLang="en-US" sz="2000" dirty="0"/>
              <a:t>Not typically considered part of OS</a:t>
            </a:r>
          </a:p>
          <a:p>
            <a:pPr lvl="1"/>
            <a:r>
              <a:rPr lang="en-US" altLang="en-US" sz="2000" dirty="0"/>
              <a:t>Launched by command line, mouse click, finger poke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A19D18-D5DF-4A2E-A34F-07CAD6211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8067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67004-CBCE-4240-B0A1-DABAE6BD4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Operating System Design and Implementation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59387-0561-463B-895B-0B67F4CF4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1308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sz="2400" dirty="0"/>
              <a:t> Design and Implementation of OS not </a:t>
            </a:r>
            <a:r>
              <a:rPr lang="ja-JP" altLang="en-US" sz="2400" dirty="0"/>
              <a:t>“</a:t>
            </a:r>
            <a:r>
              <a:rPr lang="en-US" altLang="ja-JP" sz="2400" dirty="0"/>
              <a:t>solvable</a:t>
            </a:r>
            <a:r>
              <a:rPr lang="ja-JP" altLang="en-US" sz="2400" dirty="0"/>
              <a:t>”</a:t>
            </a:r>
            <a:r>
              <a:rPr lang="en-US" altLang="ja-JP" sz="2400" dirty="0"/>
              <a:t>, but some approaches have proven successful</a:t>
            </a:r>
            <a:endParaRPr lang="en-US" altLang="en-US" sz="9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400" dirty="0"/>
              <a:t> Internal structure of different Operating Systems  can vary widely</a:t>
            </a:r>
            <a:endParaRPr lang="en-US" altLang="en-US" sz="9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400" dirty="0"/>
              <a:t> Start the design by defining goals and specifications </a:t>
            </a:r>
            <a:endParaRPr lang="en-US" altLang="en-US" sz="9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400" dirty="0"/>
              <a:t> Affected by choice of hardware, type of system</a:t>
            </a:r>
            <a:endParaRPr lang="en-US" altLang="en-US" sz="9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400" b="1" dirty="0">
                <a:solidFill>
                  <a:schemeClr val="accent2"/>
                </a:solidFill>
              </a:rPr>
              <a:t> User</a:t>
            </a:r>
            <a:r>
              <a:rPr lang="en-US" altLang="en-US" sz="2400" b="1" dirty="0">
                <a:solidFill>
                  <a:srgbClr val="3366FF"/>
                </a:solidFill>
              </a:rPr>
              <a:t> </a:t>
            </a:r>
            <a:r>
              <a:rPr lang="en-US" altLang="en-US" sz="2400" dirty="0"/>
              <a:t>goals and </a:t>
            </a:r>
            <a:r>
              <a:rPr lang="en-US" altLang="en-US" sz="2400" b="1" dirty="0">
                <a:solidFill>
                  <a:schemeClr val="accent2"/>
                </a:solidFill>
              </a:rPr>
              <a:t>System</a:t>
            </a:r>
            <a:r>
              <a:rPr lang="en-US" altLang="en-US" sz="2400" b="1" dirty="0">
                <a:solidFill>
                  <a:srgbClr val="3366FF"/>
                </a:solidFill>
              </a:rPr>
              <a:t> </a:t>
            </a:r>
            <a:r>
              <a:rPr lang="en-US" altLang="en-US" sz="2400" dirty="0"/>
              <a:t>goals</a:t>
            </a:r>
          </a:p>
          <a:p>
            <a:pPr lvl="1"/>
            <a:r>
              <a:rPr lang="en-US" altLang="en-US" sz="2000" dirty="0"/>
              <a:t>User goals – operating system should be convenient to use, easy to learn, reliable, safe, and fast</a:t>
            </a:r>
          </a:p>
          <a:p>
            <a:pPr lvl="1"/>
            <a:r>
              <a:rPr lang="en-US" altLang="en-US" sz="2000" dirty="0"/>
              <a:t>System goals – operating system should be easy to design, implement, and maintain, as well as flexible, reliable, error-free, and efficient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AFBCA5-29E6-4D41-8C1E-3F1C155D4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139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3D369-FF42-45E5-882F-21A65A46F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Operating System Design and Implementation (Cont.)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826D0-2AA4-4D89-ABF3-01B7C4121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2400" dirty="0"/>
              <a:t>Important principle to separate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2400" b="1" dirty="0"/>
              <a:t>	</a:t>
            </a:r>
            <a:r>
              <a:rPr lang="en-US" altLang="en-US" sz="2400" b="1" dirty="0">
                <a:solidFill>
                  <a:schemeClr val="accent2"/>
                </a:solidFill>
              </a:rPr>
              <a:t>Policy</a:t>
            </a:r>
            <a:r>
              <a:rPr lang="en-US" altLang="en-US" sz="2400" b="1" dirty="0"/>
              <a:t>:   </a:t>
            </a:r>
            <a:r>
              <a:rPr lang="en-US" altLang="en-US" sz="2400" b="1" i="1" dirty="0"/>
              <a:t>What</a:t>
            </a:r>
            <a:r>
              <a:rPr lang="en-US" altLang="en-US" sz="2400" dirty="0"/>
              <a:t> will be done?</a:t>
            </a:r>
            <a:r>
              <a:rPr lang="en-US" altLang="en-US" sz="2400" b="1" dirty="0"/>
              <a:t> </a:t>
            </a:r>
            <a:br>
              <a:rPr lang="en-US" altLang="en-US" sz="2400" b="1" dirty="0"/>
            </a:br>
            <a:r>
              <a:rPr lang="en-US" altLang="en-US" sz="2400" b="1" dirty="0">
                <a:solidFill>
                  <a:schemeClr val="accent2"/>
                </a:solidFill>
              </a:rPr>
              <a:t>Mechanism</a:t>
            </a:r>
            <a:r>
              <a:rPr lang="en-US" altLang="en-US" sz="2400" b="1" dirty="0"/>
              <a:t>:  </a:t>
            </a:r>
            <a:r>
              <a:rPr lang="en-US" altLang="en-US" sz="2400" b="1" i="1" dirty="0"/>
              <a:t>How</a:t>
            </a:r>
            <a:r>
              <a:rPr lang="en-US" altLang="en-US" sz="2400" dirty="0"/>
              <a:t> to do it?</a:t>
            </a:r>
          </a:p>
          <a:p>
            <a:r>
              <a:rPr lang="en-US" altLang="en-US" sz="2400" dirty="0"/>
              <a:t>Mechanisms determine how to do something, policies decide what will be done</a:t>
            </a:r>
          </a:p>
          <a:p>
            <a:r>
              <a:rPr lang="en-US" altLang="en-US" sz="2400" dirty="0"/>
              <a:t>The separation of policy from mechanism is a very important principle, it allows maximum flexibility if policy decisions are to be changed later (example – timer)</a:t>
            </a:r>
          </a:p>
          <a:p>
            <a:r>
              <a:rPr lang="en-US" altLang="en-US" sz="2400" dirty="0"/>
              <a:t>Specifying and designing an OS is highly creative task of </a:t>
            </a:r>
            <a:r>
              <a:rPr lang="en-US" altLang="en-US" sz="2400" b="1" dirty="0">
                <a:solidFill>
                  <a:schemeClr val="accent2"/>
                </a:solidFill>
              </a:rPr>
              <a:t>software engineering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BA3E02-FB4C-4228-AB20-BF63E479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185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CFC9789-57F4-4B9C-ABAA-6F7C8BADC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54F538-07DE-4652-B506-5D16E3EBB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3D56195-A6AC-4958-8B87-F7D009353E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63C91B8-CEAE-4EBB-83C7-BCA552241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en-US" dirty="0"/>
              <a:t>iOS</a:t>
            </a:r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D1C700-35AC-4DE4-84A9-9CD0729C6B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6454987" cy="4023360"/>
          </a:xfrm>
        </p:spPr>
        <p:txBody>
          <a:bodyPr vert="horz" lIns="0" tIns="45720" rIns="0" bIns="45720" rtlCol="0">
            <a:normAutofit/>
          </a:bodyPr>
          <a:lstStyle/>
          <a:p>
            <a:r>
              <a:rPr lang="en-US" altLang="en-US" sz="2800" dirty="0"/>
              <a:t>Apple mobile OS for </a:t>
            </a:r>
            <a:r>
              <a:rPr lang="en-US" altLang="en-US" sz="2800" b="1" i="1" dirty="0"/>
              <a:t>iPhone</a:t>
            </a:r>
            <a:r>
              <a:rPr lang="en-US" altLang="en-US" sz="2800" dirty="0"/>
              <a:t>, </a:t>
            </a:r>
            <a:r>
              <a:rPr lang="en-US" altLang="en-US" sz="2800" b="1" i="1" dirty="0"/>
              <a:t>iPad</a:t>
            </a:r>
            <a:endParaRPr lang="en-US" altLang="en-US" sz="2800" dirty="0"/>
          </a:p>
          <a:p>
            <a:pPr lvl="1"/>
            <a:r>
              <a:rPr lang="en-US" altLang="en-US" sz="2400" dirty="0"/>
              <a:t>Structured on Mac OS X, added functionality</a:t>
            </a:r>
          </a:p>
          <a:p>
            <a:pPr lvl="1"/>
            <a:r>
              <a:rPr lang="en-US" altLang="en-US" sz="2400" dirty="0"/>
              <a:t>Does not run OS X applications natively</a:t>
            </a:r>
          </a:p>
          <a:p>
            <a:pPr lvl="2"/>
            <a:r>
              <a:rPr lang="en-US" altLang="en-US" sz="1800" dirty="0"/>
              <a:t>Also runs on different CPU architecture (ARM vs. Intel)</a:t>
            </a:r>
          </a:p>
          <a:p>
            <a:pPr lvl="1"/>
            <a:r>
              <a:rPr lang="en-US" altLang="en-US" sz="2400" b="1" dirty="0"/>
              <a:t>Cocoa Touch </a:t>
            </a:r>
            <a:r>
              <a:rPr lang="en-US" altLang="en-US" sz="2400" dirty="0"/>
              <a:t>Objective-C API for developing apps</a:t>
            </a:r>
          </a:p>
          <a:p>
            <a:pPr lvl="1"/>
            <a:r>
              <a:rPr lang="en-US" altLang="en-US" sz="2400" b="1" dirty="0"/>
              <a:t>Media services </a:t>
            </a:r>
            <a:r>
              <a:rPr lang="en-US" altLang="en-US" sz="2400" dirty="0"/>
              <a:t>layer for graphics, audio, video</a:t>
            </a:r>
          </a:p>
          <a:p>
            <a:pPr lvl="1"/>
            <a:r>
              <a:rPr lang="en-US" altLang="en-US" sz="2400" b="1" dirty="0"/>
              <a:t>Core services </a:t>
            </a:r>
            <a:r>
              <a:rPr lang="en-US" altLang="en-US" sz="2400" dirty="0"/>
              <a:t>provides cloud computing, databases</a:t>
            </a:r>
          </a:p>
          <a:p>
            <a:pPr lvl="1"/>
            <a:r>
              <a:rPr lang="en-US" altLang="en-US" sz="2400" dirty="0"/>
              <a:t>Core operating system, based on Mac OS X kernel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pic>
        <p:nvPicPr>
          <p:cNvPr id="7" name="Picture 1" descr="2_17.pdf">
            <a:extLst>
              <a:ext uri="{FF2B5EF4-FFF2-40B4-BE49-F238E27FC236}">
                <a16:creationId xmlns:a16="http://schemas.microsoft.com/office/drawing/2014/main" id="{08B53BF3-998E-4F0C-8704-27CD0732EC6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20570" y="2017848"/>
            <a:ext cx="3135109" cy="326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8ABD77-8D62-4189-887A-AD16CBCEF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722F5C91-1EBC-4749-9D9C-01B98F1C443D}" type="slidenum">
              <a:rPr lang="en-US" smtClean="0"/>
              <a:pPr defTabSz="914400">
                <a:spcAft>
                  <a:spcPts val="600"/>
                </a:spcAft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451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F5E263C-FB7E-4A3E-AD04-5140CD3D1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65ED8C-90F7-4EB0-ACCB-64AEF411E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1D7B57-A161-4D3B-9A29-FB19034DC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GB" sz="3600">
                <a:solidFill>
                  <a:srgbClr val="FFFFFF"/>
                </a:solidFill>
              </a:rPr>
              <a:t>Outlines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04E3BF-88F7-4D19-BEC9-8486966EA4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66301E-BF37-49BC-93BA-75B815487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23055" y="6459785"/>
            <a:ext cx="108942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722F5C91-1EBC-4749-9D9C-01B98F1C443D}" type="slidenum">
              <a:rPr lang="en-GB">
                <a:solidFill>
                  <a:schemeClr val="tx2"/>
                </a:solidFill>
              </a:rPr>
              <a:pPr>
                <a:spcAft>
                  <a:spcPts val="600"/>
                </a:spcAft>
              </a:pPr>
              <a:t>2</a:t>
            </a:fld>
            <a:endParaRPr lang="en-GB">
              <a:solidFill>
                <a:schemeClr val="tx2"/>
              </a:solidFill>
            </a:endParaRP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CE6F64CF-DB8E-4C4F-BCDF-1A32E98160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1789240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27718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CEEB06-04AE-4A5B-B5CE-B54D98CFA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Android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096F8A-E28D-426D-8687-B929CCD643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4718" y="1845734"/>
            <a:ext cx="5750350" cy="4413664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sz="2200" dirty="0"/>
              <a:t>Developed by Open Handset Alliance (mostly Google)</a:t>
            </a:r>
          </a:p>
          <a:p>
            <a:pPr lvl="1"/>
            <a:r>
              <a:rPr lang="en-US" altLang="en-US" sz="1900" dirty="0"/>
              <a:t>Open Source</a:t>
            </a:r>
          </a:p>
          <a:p>
            <a:r>
              <a:rPr lang="en-US" altLang="en-US" sz="2200" dirty="0"/>
              <a:t>Similar stack to IOS</a:t>
            </a:r>
          </a:p>
          <a:p>
            <a:r>
              <a:rPr lang="en-US" altLang="en-US" sz="2200" dirty="0"/>
              <a:t>Based on Linux kernel but modified</a:t>
            </a:r>
          </a:p>
          <a:p>
            <a:pPr lvl="1"/>
            <a:r>
              <a:rPr lang="en-US" altLang="en-US" sz="1900" dirty="0"/>
              <a:t>Provides process, memory, device-driver management</a:t>
            </a:r>
          </a:p>
          <a:p>
            <a:pPr lvl="1"/>
            <a:r>
              <a:rPr lang="en-US" altLang="en-US" sz="1900" dirty="0"/>
              <a:t>Adds power management </a:t>
            </a:r>
          </a:p>
          <a:p>
            <a:r>
              <a:rPr lang="en-US" altLang="en-US" sz="2200" dirty="0"/>
              <a:t>Runtime environment includes core set of libraries and Dalvik virtual machine</a:t>
            </a:r>
          </a:p>
          <a:p>
            <a:pPr lvl="1"/>
            <a:r>
              <a:rPr lang="en-US" altLang="en-US" sz="1900" dirty="0"/>
              <a:t>Apps developed in Java plus Android API</a:t>
            </a:r>
          </a:p>
          <a:p>
            <a:pPr lvl="2"/>
            <a:r>
              <a:rPr lang="en-US" altLang="en-US" sz="1700" dirty="0"/>
              <a:t>Java class files compiled to Java bytecode then translated to executable than runs in Dalvik VM</a:t>
            </a:r>
          </a:p>
          <a:p>
            <a:r>
              <a:rPr lang="en-US" altLang="en-US" sz="2200" dirty="0"/>
              <a:t>Libraries include frameworks for web browser (</a:t>
            </a:r>
            <a:r>
              <a:rPr lang="en-US" altLang="en-US" sz="2200" dirty="0" err="1"/>
              <a:t>webkit</a:t>
            </a:r>
            <a:r>
              <a:rPr lang="en-US" altLang="en-US" sz="2200" dirty="0"/>
              <a:t>), database (SQLite), multimedia, smaller </a:t>
            </a:r>
            <a:r>
              <a:rPr lang="en-US" altLang="en-US" sz="2200" dirty="0" err="1"/>
              <a:t>libc</a:t>
            </a:r>
            <a:endParaRPr lang="en-US" altLang="en-US" sz="22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F2C8A3-70E8-4FAD-AD8A-96855D165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20</a:t>
            </a:fld>
            <a:endParaRPr lang="en-GB"/>
          </a:p>
        </p:txBody>
      </p:sp>
      <p:pic>
        <p:nvPicPr>
          <p:cNvPr id="8" name="Content Placeholder 2" descr="2_18.pdf">
            <a:extLst>
              <a:ext uri="{FF2B5EF4-FFF2-40B4-BE49-F238E27FC236}">
                <a16:creationId xmlns:a16="http://schemas.microsoft.com/office/drawing/2014/main" id="{F7877B11-7ED0-49F6-AC0B-24B8535E2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73" b="15273"/>
          <a:stretch>
            <a:fillRect/>
          </a:stretch>
        </p:blipFill>
        <p:spPr>
          <a:xfrm>
            <a:off x="6950774" y="1935245"/>
            <a:ext cx="5078402" cy="330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6671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A04D5-9553-486D-ACC7-8045BB404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System Boot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05AC8-0C2D-4F7C-B11D-8ECC2B2C3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47676"/>
          </a:xfrm>
        </p:spPr>
        <p:txBody>
          <a:bodyPr>
            <a:normAutofit/>
          </a:bodyPr>
          <a:lstStyle/>
          <a:p>
            <a:r>
              <a:rPr lang="en-US" altLang="en-US" sz="2400" dirty="0"/>
              <a:t>When power initialized on system, execution starts at a fixed memory location</a:t>
            </a:r>
          </a:p>
          <a:p>
            <a:pPr lvl="1"/>
            <a:r>
              <a:rPr lang="en-US" altLang="en-US" sz="2000" dirty="0"/>
              <a:t>Firmware ROM used to hold initial boot code</a:t>
            </a:r>
          </a:p>
          <a:p>
            <a:r>
              <a:rPr lang="en-US" altLang="en-US" sz="2400" dirty="0"/>
              <a:t>Operating system must be made available to hardware so hardware can start it</a:t>
            </a:r>
          </a:p>
          <a:p>
            <a:pPr lvl="1"/>
            <a:r>
              <a:rPr lang="en-US" altLang="en-US" sz="2000" dirty="0"/>
              <a:t>Small piece of code – </a:t>
            </a:r>
            <a:r>
              <a:rPr lang="en-US" altLang="en-US" sz="2000" b="1" dirty="0">
                <a:solidFill>
                  <a:schemeClr val="accent2"/>
                </a:solidFill>
              </a:rPr>
              <a:t>bootstrap loader</a:t>
            </a:r>
            <a:r>
              <a:rPr lang="en-US" altLang="en-US" sz="2000" dirty="0"/>
              <a:t>, stored in </a:t>
            </a:r>
            <a:r>
              <a:rPr lang="en-US" altLang="en-US" sz="2000" b="1" dirty="0">
                <a:solidFill>
                  <a:schemeClr val="accent2"/>
                </a:solidFill>
              </a:rPr>
              <a:t>ROM</a:t>
            </a:r>
            <a:r>
              <a:rPr lang="en-US" altLang="en-US" sz="2000" dirty="0"/>
              <a:t> or </a:t>
            </a:r>
            <a:r>
              <a:rPr lang="en-US" altLang="en-US" sz="2000" b="1" dirty="0">
                <a:solidFill>
                  <a:schemeClr val="accent2"/>
                </a:solidFill>
              </a:rPr>
              <a:t>EEPROM</a:t>
            </a:r>
            <a:r>
              <a:rPr lang="en-US" altLang="en-US" sz="2000" dirty="0"/>
              <a:t> locates the kernel, loads it into memory, and starts it</a:t>
            </a:r>
          </a:p>
          <a:p>
            <a:pPr lvl="1"/>
            <a:r>
              <a:rPr lang="en-US" altLang="en-US" sz="2000" dirty="0"/>
              <a:t>Sometimes two-step process where </a:t>
            </a:r>
            <a:r>
              <a:rPr lang="en-US" altLang="en-US" sz="2000" b="1" dirty="0">
                <a:solidFill>
                  <a:schemeClr val="accent2"/>
                </a:solidFill>
              </a:rPr>
              <a:t>boot block </a:t>
            </a:r>
            <a:r>
              <a:rPr lang="en-US" altLang="en-US" sz="2000" dirty="0"/>
              <a:t>at fixed location loaded by ROM code, which loads bootstrap loader from disk</a:t>
            </a:r>
          </a:p>
          <a:p>
            <a:r>
              <a:rPr lang="en-US" altLang="en-US" sz="2400" dirty="0"/>
              <a:t>Common bootstrap loader, </a:t>
            </a:r>
            <a:r>
              <a:rPr lang="en-US" altLang="en-US" sz="2400" b="1" dirty="0">
                <a:solidFill>
                  <a:schemeClr val="accent2"/>
                </a:solidFill>
              </a:rPr>
              <a:t>GRUB</a:t>
            </a:r>
            <a:r>
              <a:rPr lang="en-US" altLang="en-US" sz="2400" dirty="0"/>
              <a:t>, allows selection of kernel from multiple disks, versions, kernel options</a:t>
            </a:r>
          </a:p>
          <a:p>
            <a:r>
              <a:rPr lang="en-US" altLang="en-US" sz="2400" dirty="0"/>
              <a:t>Kernel loads and system is then </a:t>
            </a:r>
            <a:r>
              <a:rPr lang="en-US" altLang="en-US" sz="2400" b="1" dirty="0">
                <a:solidFill>
                  <a:schemeClr val="accent2"/>
                </a:solidFill>
              </a:rPr>
              <a:t>running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7270E9-3963-491E-8342-22618256A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3304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DFE635C-C432-47DA-AEAB-A593345CB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BF3D3-2448-4FF3-B57B-852CB3B85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040C66D-4F1C-4AC9-9214-C9E6DA54A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9B7AF-1E73-40AE-899E-77F793EED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8921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Thank You </a:t>
            </a:r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 </a:t>
            </a:r>
            <a:endParaRPr 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F3985C0-E548-44D2-B30E-F3E42DADE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62C1D5-4F90-4994-88E0-DAC620D4A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722F5C91-1EBC-4749-9D9C-01B98F1C443D}" type="slidenum">
              <a:rPr lang="en-US" smtClean="0"/>
              <a:pPr>
                <a:spcAft>
                  <a:spcPts val="600"/>
                </a:spcAft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820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091B6-DA9A-4ECC-805C-45DA2F182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Operating System Services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57339-F034-4157-9C32-184974CCBA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2400" dirty="0"/>
              <a:t>Operating systems provide an environment for execution of programs and services to programs and users.</a:t>
            </a:r>
          </a:p>
          <a:p>
            <a:pPr>
              <a:defRPr/>
            </a:pPr>
            <a:r>
              <a:rPr lang="en-US" altLang="en-US" sz="2400" dirty="0"/>
              <a:t>One set of operating-system services provides functions that are helpful to the user:</a:t>
            </a:r>
          </a:p>
          <a:p>
            <a:pPr lvl="1">
              <a:defRPr/>
            </a:pPr>
            <a:r>
              <a:rPr lang="en-US" altLang="en-US" sz="2000" b="1" dirty="0"/>
              <a:t>User interface </a:t>
            </a:r>
            <a:r>
              <a:rPr lang="en-US" altLang="en-US" sz="2000" dirty="0"/>
              <a:t>- Almost all operating systems have a user interface (</a:t>
            </a:r>
            <a:r>
              <a:rPr lang="en-US" altLang="en-US" sz="2000" b="1" dirty="0">
                <a:solidFill>
                  <a:schemeClr val="accent2"/>
                </a:solidFill>
              </a:rPr>
              <a:t>UI</a:t>
            </a:r>
            <a:r>
              <a:rPr lang="en-US" altLang="en-US" sz="2000" dirty="0"/>
              <a:t>).</a:t>
            </a:r>
          </a:p>
          <a:p>
            <a:pPr lvl="2">
              <a:defRPr/>
            </a:pPr>
            <a:r>
              <a:rPr lang="en-US" altLang="en-US" sz="1600" dirty="0"/>
              <a:t>Varies between </a:t>
            </a:r>
            <a:r>
              <a:rPr lang="en-US" altLang="en-US" sz="1600" b="1" dirty="0">
                <a:solidFill>
                  <a:schemeClr val="accent2"/>
                </a:solidFill>
              </a:rPr>
              <a:t>Command-Line</a:t>
            </a:r>
            <a:r>
              <a:rPr lang="en-US" altLang="en-US" sz="1600" b="1" dirty="0">
                <a:solidFill>
                  <a:srgbClr val="3366FF"/>
                </a:solidFill>
              </a:rPr>
              <a:t> </a:t>
            </a:r>
            <a:r>
              <a:rPr lang="en-US" altLang="en-US" sz="1600" b="1" dirty="0"/>
              <a:t>(</a:t>
            </a:r>
            <a:r>
              <a:rPr lang="en-US" altLang="en-US" sz="1600" b="1" dirty="0">
                <a:solidFill>
                  <a:schemeClr val="accent2"/>
                </a:solidFill>
              </a:rPr>
              <a:t>CLI</a:t>
            </a:r>
            <a:r>
              <a:rPr lang="en-US" altLang="en-US" sz="1600" b="1" dirty="0">
                <a:solidFill>
                  <a:srgbClr val="000000"/>
                </a:solidFill>
              </a:rPr>
              <a:t>)</a:t>
            </a:r>
            <a:r>
              <a:rPr lang="en-US" altLang="en-US" sz="1600" dirty="0">
                <a:solidFill>
                  <a:srgbClr val="000000"/>
                </a:solidFill>
              </a:rPr>
              <a:t>, </a:t>
            </a:r>
            <a:r>
              <a:rPr lang="en-US" altLang="en-US" sz="1600" b="1" dirty="0">
                <a:solidFill>
                  <a:schemeClr val="accent2"/>
                </a:solidFill>
              </a:rPr>
              <a:t>Graphics User Interface </a:t>
            </a:r>
            <a:r>
              <a:rPr lang="en-US" altLang="en-US" sz="1600" b="1" dirty="0">
                <a:solidFill>
                  <a:srgbClr val="000000"/>
                </a:solidFill>
              </a:rPr>
              <a:t>(</a:t>
            </a:r>
            <a:r>
              <a:rPr lang="en-US" altLang="en-US" sz="1600" b="1" dirty="0">
                <a:solidFill>
                  <a:schemeClr val="accent2"/>
                </a:solidFill>
              </a:rPr>
              <a:t>GUI</a:t>
            </a:r>
            <a:r>
              <a:rPr lang="en-US" altLang="en-US" sz="1600" b="1" dirty="0">
                <a:solidFill>
                  <a:srgbClr val="000000"/>
                </a:solidFill>
              </a:rPr>
              <a:t>)</a:t>
            </a:r>
            <a:r>
              <a:rPr lang="en-US" altLang="en-US" sz="1600" dirty="0">
                <a:solidFill>
                  <a:srgbClr val="000000"/>
                </a:solidFill>
              </a:rPr>
              <a:t>,</a:t>
            </a:r>
            <a:r>
              <a:rPr lang="en-US" altLang="en-US" sz="1600" b="1" dirty="0">
                <a:solidFill>
                  <a:srgbClr val="3366FF"/>
                </a:solidFill>
              </a:rPr>
              <a:t>   </a:t>
            </a:r>
            <a:r>
              <a:rPr lang="en-US" altLang="en-US" sz="1600" b="1" dirty="0">
                <a:solidFill>
                  <a:schemeClr val="accent2"/>
                </a:solidFill>
              </a:rPr>
              <a:t>Batch</a:t>
            </a:r>
          </a:p>
          <a:p>
            <a:pPr lvl="1">
              <a:defRPr/>
            </a:pPr>
            <a:r>
              <a:rPr lang="en-US" altLang="en-US" sz="2000" b="1" dirty="0"/>
              <a:t>Program execution </a:t>
            </a:r>
            <a:r>
              <a:rPr lang="en-US" altLang="en-US" sz="2000" dirty="0"/>
              <a:t>- The system must be able to load a program into memory and to run that program, end execution, either normally or abnormally (indicating error)</a:t>
            </a:r>
          </a:p>
          <a:p>
            <a:pPr lvl="1">
              <a:defRPr/>
            </a:pPr>
            <a:r>
              <a:rPr lang="en-US" altLang="en-US" sz="2000" b="1" dirty="0"/>
              <a:t>I/O operations </a:t>
            </a:r>
            <a:r>
              <a:rPr lang="en-US" altLang="en-US" sz="2000" dirty="0"/>
              <a:t>-  A running program may require I/O, which may involve a file or an I/O device</a:t>
            </a:r>
          </a:p>
          <a:p>
            <a:endParaRPr lang="en-US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64FBED-FD92-435B-A133-2859BD4A5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267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78DD3-D283-4DE4-9675-B31EB1421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Operating System Services (Cont.)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1390D-9248-4FB2-8B28-A2B931BBD1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291115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altLang="en-US" sz="2200" dirty="0"/>
              <a:t>One set of operating-system services provides functions that are helpful to the user (Cont.):</a:t>
            </a:r>
            <a:endParaRPr lang="en-US" altLang="en-US" sz="2200" b="1" dirty="0"/>
          </a:p>
          <a:p>
            <a:pPr lvl="1">
              <a:defRPr/>
            </a:pPr>
            <a:r>
              <a:rPr lang="en-US" altLang="en-US" sz="2000" b="1" dirty="0"/>
              <a:t>File-system manipulation </a:t>
            </a:r>
            <a:r>
              <a:rPr lang="en-US" altLang="en-US" sz="2000" dirty="0"/>
              <a:t>-  The file system is of particular interest. Programs need to read and write files and directories, create and delete them, search them, list file Information, permission management.</a:t>
            </a:r>
            <a:endParaRPr lang="en-US" altLang="en-US" sz="2000" b="1" dirty="0"/>
          </a:p>
          <a:p>
            <a:pPr lvl="1">
              <a:defRPr/>
            </a:pPr>
            <a:r>
              <a:rPr lang="en-US" altLang="en-US" sz="2000" b="1" dirty="0"/>
              <a:t>Communications</a:t>
            </a:r>
            <a:r>
              <a:rPr lang="en-US" altLang="en-US" sz="2000" dirty="0"/>
              <a:t> – Processes may exchange information, on the same computer or between computers over a network</a:t>
            </a:r>
          </a:p>
          <a:p>
            <a:pPr lvl="2">
              <a:defRPr/>
            </a:pPr>
            <a:r>
              <a:rPr lang="en-US" altLang="en-US" sz="2000" dirty="0"/>
              <a:t>Communications may be via shared memory or through message passing (packets moved by the OS)</a:t>
            </a:r>
          </a:p>
          <a:p>
            <a:pPr lvl="1">
              <a:defRPr/>
            </a:pPr>
            <a:r>
              <a:rPr lang="en-US" altLang="en-US" sz="2000" b="1" dirty="0"/>
              <a:t>Error detection </a:t>
            </a:r>
            <a:r>
              <a:rPr lang="en-US" altLang="en-US" sz="2000" dirty="0"/>
              <a:t>– OS needs to be constantly aware of possible errors</a:t>
            </a:r>
          </a:p>
          <a:p>
            <a:pPr lvl="2">
              <a:defRPr/>
            </a:pPr>
            <a:r>
              <a:rPr lang="en-US" altLang="en-US" sz="2000" dirty="0"/>
              <a:t>May occur in the CPU and memory hardware, in I/O devices, in user program</a:t>
            </a:r>
          </a:p>
          <a:p>
            <a:pPr lvl="2">
              <a:defRPr/>
            </a:pPr>
            <a:r>
              <a:rPr lang="en-US" altLang="en-US" sz="2000" dirty="0"/>
              <a:t>For each type of error, OS should take the appropriate action to ensure correct and consistent computing</a:t>
            </a:r>
          </a:p>
          <a:p>
            <a:pPr lvl="2">
              <a:defRPr/>
            </a:pPr>
            <a:r>
              <a:rPr lang="en-US" altLang="en-US" sz="2000" dirty="0"/>
              <a:t>Debugging facilities can greatly enhance the user</a:t>
            </a:r>
            <a:r>
              <a:rPr lang="ja-JP" altLang="en-US" sz="2000" dirty="0"/>
              <a:t>’</a:t>
            </a:r>
            <a:r>
              <a:rPr lang="en-US" altLang="ja-JP" sz="2000" dirty="0"/>
              <a:t>s and programmer</a:t>
            </a:r>
            <a:r>
              <a:rPr lang="ja-JP" altLang="en-US" sz="2000" dirty="0"/>
              <a:t>’</a:t>
            </a:r>
            <a:r>
              <a:rPr lang="en-US" altLang="ja-JP" sz="2000" dirty="0"/>
              <a:t>s abilities to efficiently use the system</a:t>
            </a:r>
            <a:endParaRPr lang="en-US" altLang="en-US" sz="20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6B51FF-2438-4564-8CB6-41068F880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491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241FE-1105-4981-83E4-D96472E09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Operating System Services (Cont.)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69D01-1BF0-4607-8B47-03243A161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6653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en-US" sz="2400" dirty="0"/>
              <a:t>Another set of OS functions exists for ensuring the efficient operation of the system itself via resource sharing</a:t>
            </a:r>
          </a:p>
          <a:p>
            <a:pPr lvl="1">
              <a:defRPr/>
            </a:pPr>
            <a:r>
              <a:rPr lang="en-US" altLang="en-US" sz="2000" b="1" dirty="0"/>
              <a:t>Resource allocation - </a:t>
            </a:r>
            <a:r>
              <a:rPr lang="en-US" altLang="en-US" sz="2000" dirty="0"/>
              <a:t>When  multiple users or multiple jobs running concurrently, resources must be allocated to each of them</a:t>
            </a:r>
          </a:p>
          <a:p>
            <a:pPr lvl="2">
              <a:defRPr/>
            </a:pPr>
            <a:r>
              <a:rPr lang="en-US" altLang="en-US" sz="2000" dirty="0"/>
              <a:t>Many types of resources -   CPU cycles, main memory, file storage, I/O devices.</a:t>
            </a:r>
          </a:p>
          <a:p>
            <a:pPr lvl="1">
              <a:defRPr/>
            </a:pPr>
            <a:r>
              <a:rPr lang="en-US" altLang="en-US" sz="2000" b="1" dirty="0"/>
              <a:t>Accounting -</a:t>
            </a:r>
            <a:r>
              <a:rPr lang="en-US" altLang="en-US" sz="2000" dirty="0"/>
              <a:t> To keep track of which users use how much and what kinds of computer resources.</a:t>
            </a:r>
          </a:p>
          <a:p>
            <a:pPr lvl="1">
              <a:defRPr/>
            </a:pPr>
            <a:r>
              <a:rPr lang="en-US" altLang="en-US" sz="2000" b="1" dirty="0"/>
              <a:t>Protection and security - </a:t>
            </a:r>
            <a:r>
              <a:rPr lang="en-US" altLang="en-US" sz="2000" dirty="0"/>
              <a:t>The owners of information stored in a multiuser or networked computer system may want to control use of that information, concurrent processes should not interfere with each other</a:t>
            </a:r>
          </a:p>
          <a:p>
            <a:pPr lvl="2">
              <a:defRPr/>
            </a:pPr>
            <a:r>
              <a:rPr lang="en-US" altLang="en-US" sz="2000" b="1" dirty="0">
                <a:solidFill>
                  <a:schemeClr val="accent2"/>
                </a:solidFill>
              </a:rPr>
              <a:t>Protection</a:t>
            </a:r>
            <a:r>
              <a:rPr lang="en-US" altLang="en-US" sz="2000" dirty="0"/>
              <a:t> involves ensuring that all access to system resources is controlled</a:t>
            </a:r>
          </a:p>
          <a:p>
            <a:pPr lvl="2">
              <a:defRPr/>
            </a:pPr>
            <a:r>
              <a:rPr lang="en-US" altLang="en-US" sz="2000" b="1" dirty="0">
                <a:solidFill>
                  <a:schemeClr val="accent2"/>
                </a:solidFill>
              </a:rPr>
              <a:t>Security</a:t>
            </a:r>
            <a:r>
              <a:rPr lang="en-US" altLang="en-US" sz="2000" dirty="0"/>
              <a:t> of the system from outsiders requires user authentication, extends to defending external I/O devices from invalid access attempts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0C2564-B571-4A1A-8341-497EEC95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731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7E762-1A3C-4FA4-B1F3-AD96B3D36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Operating System Services (Cont.)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66641-7988-4DDA-A94C-D09CEFB00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6</a:t>
            </a:fld>
            <a:endParaRPr lang="en-GB"/>
          </a:p>
        </p:txBody>
      </p:sp>
      <p:pic>
        <p:nvPicPr>
          <p:cNvPr id="5" name="Content Placeholder 4" descr="2">
            <a:extLst>
              <a:ext uri="{FF2B5EF4-FFF2-40B4-BE49-F238E27FC236}">
                <a16:creationId xmlns:a16="http://schemas.microsoft.com/office/drawing/2014/main" id="{A2A98EAA-8270-4AF1-849D-C6C4ABD87F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214" y="1972641"/>
            <a:ext cx="8041064" cy="4014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5984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1D379-40AB-4FD2-9B4F-7D7054927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System Calls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5886A3-A913-48B2-A261-89FFD9441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dirty="0"/>
              <a:t>Programming interface to the services provided by the OS</a:t>
            </a:r>
            <a:endParaRPr lang="en-US" altLang="en-US" sz="9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dirty="0"/>
              <a:t>Typically written in a high-level language (C or C++)</a:t>
            </a:r>
            <a:endParaRPr lang="en-US" altLang="en-US" sz="9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dirty="0"/>
              <a:t>Mostly accessed by programs via a high-level </a:t>
            </a:r>
            <a:r>
              <a:rPr lang="en-US" altLang="en-US" b="1" dirty="0">
                <a:solidFill>
                  <a:schemeClr val="accent2"/>
                </a:solidFill>
              </a:rPr>
              <a:t>Application Programming Interface </a:t>
            </a:r>
            <a:r>
              <a:rPr lang="en-US" altLang="en-US" b="1" dirty="0">
                <a:solidFill>
                  <a:srgbClr val="000000"/>
                </a:solidFill>
              </a:rPr>
              <a:t>(</a:t>
            </a:r>
            <a:r>
              <a:rPr lang="en-US" altLang="en-US" b="1" dirty="0">
                <a:solidFill>
                  <a:schemeClr val="accent2"/>
                </a:solidFill>
              </a:rPr>
              <a:t>API</a:t>
            </a:r>
            <a:r>
              <a:rPr lang="en-US" altLang="en-US" b="1" dirty="0">
                <a:solidFill>
                  <a:srgbClr val="000000"/>
                </a:solidFill>
              </a:rPr>
              <a:t>)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rather than direct system call use</a:t>
            </a:r>
            <a:endParaRPr lang="en-US" altLang="en-US" sz="9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dirty="0"/>
              <a:t>Three most common APIs are Win32 API for Windows, POSIX API for POSIX-based systems (including virtually all versions of UNIX, Linux, and Mac OS X), and Java API for the Java virtual machine (JVM)</a:t>
            </a:r>
          </a:p>
          <a:p>
            <a:r>
              <a:rPr lang="en-US" altLang="en-US" dirty="0">
                <a:solidFill>
                  <a:srgbClr val="FF0000"/>
                </a:solidFill>
                <a:latin typeface="Verdana" panose="020B0604030504040204" pitchFamily="34" charset="0"/>
              </a:rPr>
              <a:t>Note</a:t>
            </a:r>
            <a:r>
              <a:rPr lang="en-US" altLang="en-US" dirty="0">
                <a:latin typeface="Verdana" panose="020B0604030504040204" pitchFamily="34" charset="0"/>
              </a:rPr>
              <a:t> that the system-call names used throughout this text are generic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7FCDCE-D2DD-46F4-8A1A-3DFD64F5E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437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AB419-EBB5-4F8F-A577-F78D49F03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API – System Call – OS Relationship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0BFDDB-7C77-466F-A251-4F24F9D8F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8</a:t>
            </a:fld>
            <a:endParaRPr lang="en-GB"/>
          </a:p>
        </p:txBody>
      </p:sp>
      <p:pic>
        <p:nvPicPr>
          <p:cNvPr id="5" name="Picture 5" descr="2">
            <a:extLst>
              <a:ext uri="{FF2B5EF4-FFF2-40B4-BE49-F238E27FC236}">
                <a16:creationId xmlns:a16="http://schemas.microsoft.com/office/drawing/2014/main" id="{C6038EA6-A6BA-464C-96F9-501CF2E5F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286" y="1904215"/>
            <a:ext cx="7296346" cy="4270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8851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1D965-D4DA-41CF-9ACD-EB9E93733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System Call Parameter Passing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5B6B7-A64F-4BD2-B87D-3CAE803F2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19396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sz="2800" dirty="0"/>
              <a:t>Often, more information is required than simply identity of desired system call</a:t>
            </a:r>
          </a:p>
          <a:p>
            <a:pPr lvl="1"/>
            <a:r>
              <a:rPr lang="en-US" altLang="en-US" sz="2400" dirty="0"/>
              <a:t>Exact type and amount of information vary according to OS and call</a:t>
            </a:r>
            <a:endParaRPr lang="en-US" altLang="en-US" sz="1050" dirty="0"/>
          </a:p>
          <a:p>
            <a:r>
              <a:rPr lang="en-US" altLang="en-US" sz="2800" dirty="0"/>
              <a:t>Three general methods used to pass parameters to the OS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altLang="en-US" sz="2400" dirty="0"/>
              <a:t>Simplest:  pass the parameters in registers</a:t>
            </a:r>
          </a:p>
          <a:p>
            <a:pPr lvl="2"/>
            <a:r>
              <a:rPr lang="en-US" altLang="en-US" sz="1800" dirty="0"/>
              <a:t> In some cases, may be more parameters than registers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altLang="en-US" sz="2400" dirty="0"/>
              <a:t>Parameters stored in a block</a:t>
            </a:r>
            <a:r>
              <a:rPr lang="en-US" altLang="en-US" sz="2400" i="1" dirty="0"/>
              <a:t>, </a:t>
            </a:r>
            <a:r>
              <a:rPr lang="en-US" altLang="en-US" sz="2400" dirty="0"/>
              <a:t>or table, in memory, and address of block passed as a parameter in a register </a:t>
            </a:r>
          </a:p>
          <a:p>
            <a:pPr lvl="2"/>
            <a:r>
              <a:rPr lang="en-US" altLang="en-US" sz="1800" dirty="0"/>
              <a:t>This approach taken by Linux and Solaris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altLang="en-US" sz="2400" dirty="0"/>
              <a:t>Parameters placed, or </a:t>
            </a:r>
            <a:r>
              <a:rPr lang="en-US" altLang="en-US" sz="2400" b="1" dirty="0">
                <a:solidFill>
                  <a:schemeClr val="accent2"/>
                </a:solidFill>
              </a:rPr>
              <a:t>pushed</a:t>
            </a:r>
            <a:r>
              <a:rPr lang="en-US" altLang="en-US" sz="2400" i="1" dirty="0"/>
              <a:t>, </a:t>
            </a:r>
            <a:r>
              <a:rPr lang="en-US" altLang="en-US" sz="2400" dirty="0"/>
              <a:t>onto the </a:t>
            </a:r>
            <a:r>
              <a:rPr lang="en-US" altLang="en-US" sz="2400" b="1" dirty="0">
                <a:solidFill>
                  <a:schemeClr val="accent2"/>
                </a:solidFill>
              </a:rPr>
              <a:t>stack</a:t>
            </a:r>
            <a:r>
              <a:rPr lang="en-US" altLang="en-US" sz="2400" i="1" dirty="0"/>
              <a:t> </a:t>
            </a:r>
            <a:r>
              <a:rPr lang="en-US" altLang="en-US" sz="2400" dirty="0"/>
              <a:t>by the program and </a:t>
            </a:r>
            <a:r>
              <a:rPr lang="en-US" altLang="en-US" sz="2400" b="1" dirty="0">
                <a:solidFill>
                  <a:schemeClr val="accent2"/>
                </a:solidFill>
              </a:rPr>
              <a:t>popped</a:t>
            </a:r>
            <a:r>
              <a:rPr lang="en-US" altLang="en-US" sz="2400" i="1" dirty="0"/>
              <a:t> </a:t>
            </a:r>
            <a:r>
              <a:rPr lang="en-US" altLang="en-US" sz="2400" dirty="0"/>
              <a:t>off the stack by the operating system</a:t>
            </a:r>
          </a:p>
          <a:p>
            <a:pPr lvl="1"/>
            <a:r>
              <a:rPr lang="en-US" altLang="en-US" sz="2400" dirty="0"/>
              <a:t>Block and stack methods do not limit the number or length of parameters being passed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FBC057-66B7-41C3-86A8-FCF29B8A8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5C91-1EBC-4749-9D9C-01B98F1C443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81805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1658</Words>
  <Application>Microsoft Office PowerPoint</Application>
  <PresentationFormat>Widescreen</PresentationFormat>
  <Paragraphs>200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Calibri</vt:lpstr>
      <vt:lpstr>Calibri Light</vt:lpstr>
      <vt:lpstr>Monotype Sorts</vt:lpstr>
      <vt:lpstr>Verdana</vt:lpstr>
      <vt:lpstr>Wingdings</vt:lpstr>
      <vt:lpstr>Retrospect</vt:lpstr>
      <vt:lpstr>Chapter 2:  Operating-System Structures</vt:lpstr>
      <vt:lpstr>Outlines</vt:lpstr>
      <vt:lpstr>Operating System Services</vt:lpstr>
      <vt:lpstr>Operating System Services (Cont.)</vt:lpstr>
      <vt:lpstr>Operating System Services (Cont.)</vt:lpstr>
      <vt:lpstr>Operating System Services (Cont.)</vt:lpstr>
      <vt:lpstr>System Calls</vt:lpstr>
      <vt:lpstr>API – System Call – OS Relationship</vt:lpstr>
      <vt:lpstr>System Call Parameter Passing</vt:lpstr>
      <vt:lpstr>Types of System Calls</vt:lpstr>
      <vt:lpstr>Types of System Calls (Cont.)</vt:lpstr>
      <vt:lpstr>Examples of Windows and  Unix System Calls</vt:lpstr>
      <vt:lpstr>System Programs</vt:lpstr>
      <vt:lpstr>System Programs (Cont.)</vt:lpstr>
      <vt:lpstr>System Programs (Cont.)</vt:lpstr>
      <vt:lpstr>System Programs (Cont.)</vt:lpstr>
      <vt:lpstr>Operating System Design and Implementation</vt:lpstr>
      <vt:lpstr>Operating System Design and Implementation (Cont.)</vt:lpstr>
      <vt:lpstr>iOS</vt:lpstr>
      <vt:lpstr>Android</vt:lpstr>
      <vt:lpstr>System Boot</vt:lpstr>
      <vt:lpstr>Thank You 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Operating Systems </dc:title>
  <dc:creator>Salam R .Alemari</dc:creator>
  <cp:lastModifiedBy>Salam R .Alemari</cp:lastModifiedBy>
  <cp:revision>6</cp:revision>
  <dcterms:created xsi:type="dcterms:W3CDTF">2019-09-08T04:15:53Z</dcterms:created>
  <dcterms:modified xsi:type="dcterms:W3CDTF">2019-09-10T22:02:02Z</dcterms:modified>
</cp:coreProperties>
</file>