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168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645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169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193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278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603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896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56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998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833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329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2C0F-3884-4A73-B940-1CB5BB089341}" type="datetimeFigureOut">
              <a:rPr lang="ar-SA" smtClean="0"/>
              <a:t>10/02/38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A08AD-CD56-46B8-B138-6305539FC2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255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فقه العبادات ( 1 )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71041"/>
          </a:xfrm>
        </p:spPr>
        <p:txBody>
          <a:bodyPr>
            <a:noAutofit/>
          </a:bodyPr>
          <a:lstStyle/>
          <a:p>
            <a:pPr algn="just"/>
            <a:r>
              <a:rPr lang="ar-SA" sz="3600" b="1" dirty="0"/>
              <a:t>رقم المقرر:  141</a:t>
            </a:r>
          </a:p>
          <a:p>
            <a:pPr algn="just"/>
            <a:r>
              <a:rPr lang="ar-SA" sz="3600" b="1" dirty="0"/>
              <a:t>عدد الساعات: 3</a:t>
            </a:r>
          </a:p>
          <a:p>
            <a:pPr algn="just"/>
            <a:r>
              <a:rPr lang="ar-SA" sz="3600" b="1" dirty="0"/>
              <a:t>مفردات المقرر:</a:t>
            </a:r>
          </a:p>
          <a:p>
            <a:pPr algn="just"/>
            <a:r>
              <a:rPr lang="ar-SA" sz="3600" b="1" dirty="0"/>
              <a:t>       من أول كتاب الطهارة إلى نهاية فصل في الاقتداء</a:t>
            </a:r>
          </a:p>
          <a:p>
            <a:pPr algn="just"/>
            <a:r>
              <a:rPr lang="ar-SA" sz="3600" b="1" dirty="0"/>
              <a:t>الكتاب المقرر: هداية الراغب شرح عمدة الطالب</a:t>
            </a:r>
          </a:p>
        </p:txBody>
      </p:sp>
    </p:spTree>
    <p:extLst>
      <p:ext uri="{BB962C8B-B14F-4D97-AF65-F5344CB8AC3E}">
        <p14:creationId xmlns:p14="http://schemas.microsoft.com/office/powerpoint/2010/main" val="38502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المفردات: تفصيلاً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SA" b="1" dirty="0"/>
              <a:t>كتاب الطهارة:</a:t>
            </a:r>
          </a:p>
          <a:p>
            <a:pPr algn="just"/>
            <a:r>
              <a:rPr lang="ar-SA" b="1" dirty="0"/>
              <a:t>فصل في الآنية</a:t>
            </a:r>
          </a:p>
          <a:p>
            <a:pPr algn="just"/>
            <a:r>
              <a:rPr lang="ar-SA" b="1" dirty="0"/>
              <a:t>باب الاستنجاء0</a:t>
            </a:r>
          </a:p>
          <a:p>
            <a:pPr algn="just"/>
            <a:r>
              <a:rPr lang="ar-SA" b="1" dirty="0"/>
              <a:t>باب السواك وغيره0</a:t>
            </a:r>
          </a:p>
          <a:p>
            <a:pPr algn="just"/>
            <a:r>
              <a:rPr lang="ar-SA" b="1" dirty="0"/>
              <a:t>باب الوضوء</a:t>
            </a:r>
          </a:p>
          <a:p>
            <a:pPr algn="just"/>
            <a:r>
              <a:rPr lang="ar-SA" b="1" dirty="0"/>
              <a:t>فرائض الوضوء0</a:t>
            </a:r>
          </a:p>
          <a:p>
            <a:pPr algn="just"/>
            <a:r>
              <a:rPr lang="ar-SA" b="1" dirty="0"/>
              <a:t>شروط صحة الوضوء والغسل0</a:t>
            </a:r>
          </a:p>
          <a:p>
            <a:pPr algn="just"/>
            <a:r>
              <a:rPr lang="ar-SA" b="1" dirty="0"/>
              <a:t>صفة الوضوء الكامل0</a:t>
            </a:r>
          </a:p>
          <a:p>
            <a:pPr algn="just"/>
            <a:r>
              <a:rPr lang="ar-SA" b="1" dirty="0"/>
              <a:t>سنن الوضوء0</a:t>
            </a:r>
          </a:p>
          <a:p>
            <a:pPr algn="just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9315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txBody>
          <a:bodyPr>
            <a:normAutofit/>
          </a:bodyPr>
          <a:lstStyle/>
          <a:p>
            <a:r>
              <a:rPr lang="ar-SA" sz="4000" b="1" dirty="0"/>
              <a:t>فصل في مسح الخفين وغيرهما0</a:t>
            </a:r>
          </a:p>
          <a:p>
            <a:r>
              <a:rPr lang="ar-SA" sz="4000" b="1" dirty="0"/>
              <a:t>باب نواقض الوضوء0</a:t>
            </a:r>
          </a:p>
          <a:p>
            <a:r>
              <a:rPr lang="ar-SA" sz="4000" b="1" dirty="0"/>
              <a:t>باب الغسل وموجباته0</a:t>
            </a:r>
          </a:p>
          <a:p>
            <a:r>
              <a:rPr lang="ar-SA" sz="4000" b="1" dirty="0"/>
              <a:t>فصل في صفة الغسل0</a:t>
            </a:r>
          </a:p>
          <a:p>
            <a:r>
              <a:rPr lang="ar-SA" sz="4000" b="1" dirty="0"/>
              <a:t>باب التيمم0</a:t>
            </a:r>
          </a:p>
          <a:p>
            <a:r>
              <a:rPr lang="ar-SA" sz="4000" b="1" dirty="0"/>
              <a:t>فصل في فروض التيمم وغيرها0</a:t>
            </a:r>
          </a:p>
          <a:p>
            <a:r>
              <a:rPr lang="ar-SA" sz="4000" b="1" dirty="0"/>
              <a:t>باب إزالة النجاسة الحكمية0</a:t>
            </a:r>
          </a:p>
          <a:p>
            <a:r>
              <a:rPr lang="ar-SA" sz="4000" b="1" dirty="0"/>
              <a:t>باب الحيض0</a:t>
            </a:r>
          </a:p>
          <a:p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23224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كتاب الصلاة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فصل في الأذان والإقامة0</a:t>
            </a:r>
          </a:p>
          <a:p>
            <a:r>
              <a:rPr lang="ar-SA" sz="4000" b="1" dirty="0"/>
              <a:t>باب شروط الصلاة0</a:t>
            </a:r>
          </a:p>
          <a:p>
            <a:r>
              <a:rPr lang="ar-SA" sz="4000" b="1" dirty="0"/>
              <a:t>باب صفة الصلاة0</a:t>
            </a:r>
          </a:p>
          <a:p>
            <a:r>
              <a:rPr lang="ar-SA" sz="4000" b="1" dirty="0"/>
              <a:t>فصل في مكروهات الصلاة0</a:t>
            </a:r>
          </a:p>
          <a:p>
            <a:r>
              <a:rPr lang="ar-SA" sz="4000" b="1" dirty="0"/>
              <a:t>فصل في أركان الصلاة وواجباتها وسننها0</a:t>
            </a:r>
          </a:p>
          <a:p>
            <a:r>
              <a:rPr lang="ar-SA" sz="4000" b="1" dirty="0"/>
              <a:t>باب سجود السهو0</a:t>
            </a:r>
          </a:p>
        </p:txBody>
      </p:sp>
    </p:spTree>
    <p:extLst>
      <p:ext uri="{BB962C8B-B14F-4D97-AF65-F5344CB8AC3E}">
        <p14:creationId xmlns:p14="http://schemas.microsoft.com/office/powerpoint/2010/main" val="234368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63826"/>
            <a:ext cx="10515600" cy="5713137"/>
          </a:xfrm>
        </p:spPr>
        <p:txBody>
          <a:bodyPr>
            <a:normAutofit/>
          </a:bodyPr>
          <a:lstStyle/>
          <a:p>
            <a:pPr algn="just"/>
            <a:r>
              <a:rPr lang="ar-SA" sz="4800" b="1" dirty="0"/>
              <a:t>فصل في الكلام على السجود لنقص أو شك أو غير ذلك0</a:t>
            </a:r>
          </a:p>
          <a:p>
            <a:pPr algn="just"/>
            <a:r>
              <a:rPr lang="ar-SA" sz="4800" b="1" dirty="0"/>
              <a:t>باب صلاة التطوع وأوقات النهي</a:t>
            </a:r>
          </a:p>
          <a:p>
            <a:pPr algn="just"/>
            <a:r>
              <a:rPr lang="ar-SA" sz="4800" b="1" dirty="0"/>
              <a:t>باب صلاة الجماعة وأحكامها</a:t>
            </a:r>
          </a:p>
          <a:p>
            <a:pPr algn="just"/>
            <a:r>
              <a:rPr lang="ar-SA" sz="4800" b="1" dirty="0"/>
              <a:t>فصل في الإمامة0</a:t>
            </a:r>
          </a:p>
          <a:p>
            <a:pPr algn="just"/>
            <a:r>
              <a:rPr lang="ar-SA" sz="4800" b="1" dirty="0"/>
              <a:t>فصل في موقف الإمام والمأموم</a:t>
            </a:r>
          </a:p>
          <a:p>
            <a:pPr algn="just"/>
            <a:r>
              <a:rPr lang="ar-SA" sz="4800" b="1" dirty="0"/>
              <a:t>فصل في الاقتداء0</a:t>
            </a:r>
          </a:p>
        </p:txBody>
      </p:sp>
    </p:spTree>
    <p:extLst>
      <p:ext uri="{BB962C8B-B14F-4D97-AF65-F5344CB8AC3E}">
        <p14:creationId xmlns:p14="http://schemas.microsoft.com/office/powerpoint/2010/main" val="208623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شاشة عريضة</PresentationFormat>
  <Paragraphs>37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فقه العبادات ( 1 )</vt:lpstr>
      <vt:lpstr>المفردات: تفصيلاً</vt:lpstr>
      <vt:lpstr>عرض تقديمي في PowerPoint</vt:lpstr>
      <vt:lpstr>كتاب الصلاة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فقه العبادات ( 1 )</dc:title>
  <dc:creator>عثمان بشير</dc:creator>
  <cp:lastModifiedBy>عثمان بشير</cp:lastModifiedBy>
  <cp:revision>1</cp:revision>
  <dcterms:created xsi:type="dcterms:W3CDTF">2016-11-10T06:50:50Z</dcterms:created>
  <dcterms:modified xsi:type="dcterms:W3CDTF">2016-11-10T06:51:26Z</dcterms:modified>
</cp:coreProperties>
</file>