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7" r:id="rId1"/>
  </p:sldMasterIdLst>
  <p:sldIdLst>
    <p:sldId id="259" r:id="rId2"/>
    <p:sldId id="258" r:id="rId3"/>
    <p:sldId id="257" r:id="rId4"/>
    <p:sldId id="261" r:id="rId5"/>
    <p:sldId id="267" r:id="rId6"/>
    <p:sldId id="262" r:id="rId7"/>
    <p:sldId id="260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46122D76-6DF2-45D3-8B8A-5B347A7C547A}">
          <p14:sldIdLst>
            <p14:sldId id="259"/>
            <p14:sldId id="258"/>
            <p14:sldId id="257"/>
            <p14:sldId id="261"/>
            <p14:sldId id="267"/>
          </p14:sldIdLst>
        </p14:section>
        <p14:section name="مقطع بدون عنوان" id="{17AB3F75-0C20-42A4-92D2-4D2936FF4473}">
          <p14:sldIdLst>
            <p14:sldId id="262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1C4"/>
    <a:srgbClr val="BF49AE"/>
    <a:srgbClr val="FF99CC"/>
    <a:srgbClr val="BABA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3F64E3-2BD4-4A03-BFEC-9B45180C72FE}" type="doc">
      <dgm:prSet loTypeId="urn:microsoft.com/office/officeart/2005/8/layout/cycle6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6E5E5625-9333-43BE-B964-B164C5C15B31}">
      <dgm:prSet phldrT="[نص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ar-SA" sz="2800" b="1" dirty="0"/>
        </a:p>
        <a:p>
          <a:pPr rtl="1"/>
          <a:r>
            <a:rPr lang="ar-SA" sz="2800" b="1" dirty="0">
              <a:solidFill>
                <a:schemeClr val="bg1"/>
              </a:solidFill>
            </a:rPr>
            <a:t>صدر العهد النبوي</a:t>
          </a:r>
        </a:p>
        <a:p>
          <a:pPr rtl="1"/>
          <a:endParaRPr lang="ar-SA" sz="2300" dirty="0"/>
        </a:p>
      </dgm:t>
    </dgm:pt>
    <dgm:pt modelId="{147AAA83-117E-4370-9E2E-3CFEEB3586E2}" type="parTrans" cxnId="{D8391D6B-F34C-4B1E-9405-EC6DDBC12F04}">
      <dgm:prSet/>
      <dgm:spPr/>
      <dgm:t>
        <a:bodyPr/>
        <a:lstStyle/>
        <a:p>
          <a:pPr rtl="1"/>
          <a:endParaRPr lang="ar-SA"/>
        </a:p>
      </dgm:t>
    </dgm:pt>
    <dgm:pt modelId="{36450780-A084-43AA-8DCE-5B3637A6A2B0}" type="sibTrans" cxnId="{D8391D6B-F34C-4B1E-9405-EC6DDBC12F04}">
      <dgm:prSet/>
      <dgm:spPr/>
      <dgm:t>
        <a:bodyPr/>
        <a:lstStyle/>
        <a:p>
          <a:pPr rtl="1"/>
          <a:endParaRPr lang="ar-SA"/>
        </a:p>
      </dgm:t>
    </dgm:pt>
    <dgm:pt modelId="{45A21D4D-82F6-46CF-8140-AA32CA14B88B}">
      <dgm:prSet phldrT="[نص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2800" b="1" dirty="0">
              <a:solidFill>
                <a:schemeClr val="bg1"/>
              </a:solidFill>
            </a:rPr>
            <a:t>ما بعد الهجرة</a:t>
          </a:r>
        </a:p>
      </dgm:t>
    </dgm:pt>
    <dgm:pt modelId="{6210B30B-EB0B-41F1-9569-553727D8E4F7}" type="parTrans" cxnId="{9A9569D9-8DD3-4E60-AA48-B67D6D14C51A}">
      <dgm:prSet/>
      <dgm:spPr/>
      <dgm:t>
        <a:bodyPr/>
        <a:lstStyle/>
        <a:p>
          <a:pPr rtl="1"/>
          <a:endParaRPr lang="ar-SA"/>
        </a:p>
      </dgm:t>
    </dgm:pt>
    <dgm:pt modelId="{6AF9138C-59B7-43A5-A2EF-E20DF943F6E5}" type="sibTrans" cxnId="{9A9569D9-8DD3-4E60-AA48-B67D6D14C51A}">
      <dgm:prSet/>
      <dgm:spPr/>
      <dgm:t>
        <a:bodyPr/>
        <a:lstStyle/>
        <a:p>
          <a:pPr rtl="1"/>
          <a:endParaRPr lang="ar-SA"/>
        </a:p>
      </dgm:t>
    </dgm:pt>
    <dgm:pt modelId="{7A2B3CD2-F15B-4180-B85C-02D042378943}">
      <dgm:prSet phldrT="[نص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2800" b="1" dirty="0">
              <a:solidFill>
                <a:schemeClr val="bg1"/>
              </a:solidFill>
            </a:rPr>
            <a:t>أواخر القرن الأول</a:t>
          </a:r>
        </a:p>
      </dgm:t>
    </dgm:pt>
    <dgm:pt modelId="{6E69808E-C220-4BDD-A2ED-201726E4A87F}" type="parTrans" cxnId="{27605D06-2515-446B-9CD3-E1EB01A4AD18}">
      <dgm:prSet/>
      <dgm:spPr/>
      <dgm:t>
        <a:bodyPr/>
        <a:lstStyle/>
        <a:p>
          <a:pPr rtl="1"/>
          <a:endParaRPr lang="ar-SA"/>
        </a:p>
      </dgm:t>
    </dgm:pt>
    <dgm:pt modelId="{4FC1E22E-E343-4025-BD68-52977BC4CFAC}" type="sibTrans" cxnId="{27605D06-2515-446B-9CD3-E1EB01A4AD18}">
      <dgm:prSet/>
      <dgm:spPr/>
      <dgm:t>
        <a:bodyPr/>
        <a:lstStyle/>
        <a:p>
          <a:pPr rtl="1"/>
          <a:endParaRPr lang="ar-SA"/>
        </a:p>
      </dgm:t>
    </dgm:pt>
    <dgm:pt modelId="{7F79B68D-1F63-4D7A-BC24-7B00C1E17A0B}" type="pres">
      <dgm:prSet presAssocID="{7A3F64E3-2BD4-4A03-BFEC-9B45180C72FE}" presName="cycle" presStyleCnt="0">
        <dgm:presLayoutVars>
          <dgm:dir/>
          <dgm:resizeHandles val="exact"/>
        </dgm:presLayoutVars>
      </dgm:prSet>
      <dgm:spPr/>
    </dgm:pt>
    <dgm:pt modelId="{FEED00E5-0858-4CB6-8DDA-1FDB6144AE30}" type="pres">
      <dgm:prSet presAssocID="{6E5E5625-9333-43BE-B964-B164C5C15B31}" presName="node" presStyleLbl="node1" presStyleIdx="0" presStyleCnt="3">
        <dgm:presLayoutVars>
          <dgm:bulletEnabled val="1"/>
        </dgm:presLayoutVars>
      </dgm:prSet>
      <dgm:spPr/>
    </dgm:pt>
    <dgm:pt modelId="{7268A25D-70DB-45DE-A1FD-B1C5FFC23E5E}" type="pres">
      <dgm:prSet presAssocID="{6E5E5625-9333-43BE-B964-B164C5C15B31}" presName="spNode" presStyleCnt="0"/>
      <dgm:spPr/>
    </dgm:pt>
    <dgm:pt modelId="{CBC89488-2F36-48B4-9B99-2734E3B55982}" type="pres">
      <dgm:prSet presAssocID="{36450780-A084-43AA-8DCE-5B3637A6A2B0}" presName="sibTrans" presStyleLbl="sibTrans1D1" presStyleIdx="0" presStyleCnt="3"/>
      <dgm:spPr/>
    </dgm:pt>
    <dgm:pt modelId="{1C7257AA-1A8E-4144-9EEE-68858542E12E}" type="pres">
      <dgm:prSet presAssocID="{45A21D4D-82F6-46CF-8140-AA32CA14B88B}" presName="node" presStyleLbl="node1" presStyleIdx="1" presStyleCnt="3">
        <dgm:presLayoutVars>
          <dgm:bulletEnabled val="1"/>
        </dgm:presLayoutVars>
      </dgm:prSet>
      <dgm:spPr/>
    </dgm:pt>
    <dgm:pt modelId="{C718A03C-E365-41EA-BFA0-B8508C5352D6}" type="pres">
      <dgm:prSet presAssocID="{45A21D4D-82F6-46CF-8140-AA32CA14B88B}" presName="spNode" presStyleCnt="0"/>
      <dgm:spPr/>
    </dgm:pt>
    <dgm:pt modelId="{C2FEAE57-C2C0-4D53-8E31-FA5AD62F69CB}" type="pres">
      <dgm:prSet presAssocID="{6AF9138C-59B7-43A5-A2EF-E20DF943F6E5}" presName="sibTrans" presStyleLbl="sibTrans1D1" presStyleIdx="1" presStyleCnt="3"/>
      <dgm:spPr/>
    </dgm:pt>
    <dgm:pt modelId="{270C678E-4B7A-4E8A-904F-60C8E42BC5D2}" type="pres">
      <dgm:prSet presAssocID="{7A2B3CD2-F15B-4180-B85C-02D042378943}" presName="node" presStyleLbl="node1" presStyleIdx="2" presStyleCnt="3">
        <dgm:presLayoutVars>
          <dgm:bulletEnabled val="1"/>
        </dgm:presLayoutVars>
      </dgm:prSet>
      <dgm:spPr/>
    </dgm:pt>
    <dgm:pt modelId="{3CA00BF3-15F5-46D1-BDBA-E62945D8CF81}" type="pres">
      <dgm:prSet presAssocID="{7A2B3CD2-F15B-4180-B85C-02D042378943}" presName="spNode" presStyleCnt="0"/>
      <dgm:spPr/>
    </dgm:pt>
    <dgm:pt modelId="{90893E19-F4D7-4334-BEF8-13E8827DAE4A}" type="pres">
      <dgm:prSet presAssocID="{4FC1E22E-E343-4025-BD68-52977BC4CFAC}" presName="sibTrans" presStyleLbl="sibTrans1D1" presStyleIdx="2" presStyleCnt="3"/>
      <dgm:spPr/>
    </dgm:pt>
  </dgm:ptLst>
  <dgm:cxnLst>
    <dgm:cxn modelId="{27605D06-2515-446B-9CD3-E1EB01A4AD18}" srcId="{7A3F64E3-2BD4-4A03-BFEC-9B45180C72FE}" destId="{7A2B3CD2-F15B-4180-B85C-02D042378943}" srcOrd="2" destOrd="0" parTransId="{6E69808E-C220-4BDD-A2ED-201726E4A87F}" sibTransId="{4FC1E22E-E343-4025-BD68-52977BC4CFAC}"/>
    <dgm:cxn modelId="{40ED9122-C887-46D2-9E80-6E8439AFCFE3}" type="presOf" srcId="{4FC1E22E-E343-4025-BD68-52977BC4CFAC}" destId="{90893E19-F4D7-4334-BEF8-13E8827DAE4A}" srcOrd="0" destOrd="0" presId="urn:microsoft.com/office/officeart/2005/8/layout/cycle6"/>
    <dgm:cxn modelId="{68B54438-97CC-4C54-91D8-41CBED0E688E}" type="presOf" srcId="{7A2B3CD2-F15B-4180-B85C-02D042378943}" destId="{270C678E-4B7A-4E8A-904F-60C8E42BC5D2}" srcOrd="0" destOrd="0" presId="urn:microsoft.com/office/officeart/2005/8/layout/cycle6"/>
    <dgm:cxn modelId="{D8391D6B-F34C-4B1E-9405-EC6DDBC12F04}" srcId="{7A3F64E3-2BD4-4A03-BFEC-9B45180C72FE}" destId="{6E5E5625-9333-43BE-B964-B164C5C15B31}" srcOrd="0" destOrd="0" parTransId="{147AAA83-117E-4370-9E2E-3CFEEB3586E2}" sibTransId="{36450780-A084-43AA-8DCE-5B3637A6A2B0}"/>
    <dgm:cxn modelId="{48079D51-CCE5-4668-9956-507843FFA3A9}" type="presOf" srcId="{45A21D4D-82F6-46CF-8140-AA32CA14B88B}" destId="{1C7257AA-1A8E-4144-9EEE-68858542E12E}" srcOrd="0" destOrd="0" presId="urn:microsoft.com/office/officeart/2005/8/layout/cycle6"/>
    <dgm:cxn modelId="{08538084-30A3-43F4-8DE0-E474C6F15B28}" type="presOf" srcId="{7A3F64E3-2BD4-4A03-BFEC-9B45180C72FE}" destId="{7F79B68D-1F63-4D7A-BC24-7B00C1E17A0B}" srcOrd="0" destOrd="0" presId="urn:microsoft.com/office/officeart/2005/8/layout/cycle6"/>
    <dgm:cxn modelId="{25401AC5-A2C5-4D13-BBBA-B74D371B9C31}" type="presOf" srcId="{36450780-A084-43AA-8DCE-5B3637A6A2B0}" destId="{CBC89488-2F36-48B4-9B99-2734E3B55982}" srcOrd="0" destOrd="0" presId="urn:microsoft.com/office/officeart/2005/8/layout/cycle6"/>
    <dgm:cxn modelId="{26F027C6-635B-462D-A96D-E612AE422587}" type="presOf" srcId="{6AF9138C-59B7-43A5-A2EF-E20DF943F6E5}" destId="{C2FEAE57-C2C0-4D53-8E31-FA5AD62F69CB}" srcOrd="0" destOrd="0" presId="urn:microsoft.com/office/officeart/2005/8/layout/cycle6"/>
    <dgm:cxn modelId="{9A9569D9-8DD3-4E60-AA48-B67D6D14C51A}" srcId="{7A3F64E3-2BD4-4A03-BFEC-9B45180C72FE}" destId="{45A21D4D-82F6-46CF-8140-AA32CA14B88B}" srcOrd="1" destOrd="0" parTransId="{6210B30B-EB0B-41F1-9569-553727D8E4F7}" sibTransId="{6AF9138C-59B7-43A5-A2EF-E20DF943F6E5}"/>
    <dgm:cxn modelId="{D6A3F0EC-3A4B-4B11-97E0-8C4B708825AF}" type="presOf" srcId="{6E5E5625-9333-43BE-B964-B164C5C15B31}" destId="{FEED00E5-0858-4CB6-8DDA-1FDB6144AE30}" srcOrd="0" destOrd="0" presId="urn:microsoft.com/office/officeart/2005/8/layout/cycle6"/>
    <dgm:cxn modelId="{A428CE84-4D95-4E01-9BFF-2E81F9B23FD5}" type="presParOf" srcId="{7F79B68D-1F63-4D7A-BC24-7B00C1E17A0B}" destId="{FEED00E5-0858-4CB6-8DDA-1FDB6144AE30}" srcOrd="0" destOrd="0" presId="urn:microsoft.com/office/officeart/2005/8/layout/cycle6"/>
    <dgm:cxn modelId="{8B6D6DC2-B7AC-4121-81BD-F9405E4948BC}" type="presParOf" srcId="{7F79B68D-1F63-4D7A-BC24-7B00C1E17A0B}" destId="{7268A25D-70DB-45DE-A1FD-B1C5FFC23E5E}" srcOrd="1" destOrd="0" presId="urn:microsoft.com/office/officeart/2005/8/layout/cycle6"/>
    <dgm:cxn modelId="{A63C8AE0-951B-4890-832C-18C45BAF1F95}" type="presParOf" srcId="{7F79B68D-1F63-4D7A-BC24-7B00C1E17A0B}" destId="{CBC89488-2F36-48B4-9B99-2734E3B55982}" srcOrd="2" destOrd="0" presId="urn:microsoft.com/office/officeart/2005/8/layout/cycle6"/>
    <dgm:cxn modelId="{96A026BA-72A1-424D-8704-869553BAA140}" type="presParOf" srcId="{7F79B68D-1F63-4D7A-BC24-7B00C1E17A0B}" destId="{1C7257AA-1A8E-4144-9EEE-68858542E12E}" srcOrd="3" destOrd="0" presId="urn:microsoft.com/office/officeart/2005/8/layout/cycle6"/>
    <dgm:cxn modelId="{116E25BE-74F7-49B7-889D-39F453614E47}" type="presParOf" srcId="{7F79B68D-1F63-4D7A-BC24-7B00C1E17A0B}" destId="{C718A03C-E365-41EA-BFA0-B8508C5352D6}" srcOrd="4" destOrd="0" presId="urn:microsoft.com/office/officeart/2005/8/layout/cycle6"/>
    <dgm:cxn modelId="{42B112BE-1436-43B8-B57A-37BB9AD9A669}" type="presParOf" srcId="{7F79B68D-1F63-4D7A-BC24-7B00C1E17A0B}" destId="{C2FEAE57-C2C0-4D53-8E31-FA5AD62F69CB}" srcOrd="5" destOrd="0" presId="urn:microsoft.com/office/officeart/2005/8/layout/cycle6"/>
    <dgm:cxn modelId="{74E26591-0945-4821-A716-C58F880D7550}" type="presParOf" srcId="{7F79B68D-1F63-4D7A-BC24-7B00C1E17A0B}" destId="{270C678E-4B7A-4E8A-904F-60C8E42BC5D2}" srcOrd="6" destOrd="0" presId="urn:microsoft.com/office/officeart/2005/8/layout/cycle6"/>
    <dgm:cxn modelId="{A607FA92-62DB-49DF-92CE-6D7FF418C6ED}" type="presParOf" srcId="{7F79B68D-1F63-4D7A-BC24-7B00C1E17A0B}" destId="{3CA00BF3-15F5-46D1-BDBA-E62945D8CF81}" srcOrd="7" destOrd="0" presId="urn:microsoft.com/office/officeart/2005/8/layout/cycle6"/>
    <dgm:cxn modelId="{67978DEE-76B8-475B-9717-7B550C582BE3}" type="presParOf" srcId="{7F79B68D-1F63-4D7A-BC24-7B00C1E17A0B}" destId="{90893E19-F4D7-4334-BEF8-13E8827DAE4A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8D0FD2-F5FF-4C8A-ADFC-0A440E1BD7D4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</dgm:pt>
    <dgm:pt modelId="{1CE4D252-71C4-4CA8-B22B-DE32BAC29E5B}">
      <dgm:prSet phldrT="[نص]"/>
      <dgm:spPr/>
      <dgm:t>
        <a:bodyPr/>
        <a:lstStyle/>
        <a:p>
          <a:pPr algn="ctr" rtl="1"/>
          <a:r>
            <a:rPr lang="ar-SA" b="1" dirty="0"/>
            <a:t>1/ أن القرآن والنبي صلى الله عليه وسلم حثا على الكتابة.</a:t>
          </a:r>
        </a:p>
      </dgm:t>
    </dgm:pt>
    <dgm:pt modelId="{30448A6F-8B37-4CA8-A623-D596995FB977}" type="parTrans" cxnId="{6AEFD90B-8B47-4CF0-9502-4EFE08AC68A6}">
      <dgm:prSet/>
      <dgm:spPr/>
      <dgm:t>
        <a:bodyPr/>
        <a:lstStyle/>
        <a:p>
          <a:pPr rtl="1"/>
          <a:endParaRPr lang="ar-SA"/>
        </a:p>
      </dgm:t>
    </dgm:pt>
    <dgm:pt modelId="{69B34C55-CC42-4D4B-BA3D-1E87FD133A18}" type="sibTrans" cxnId="{6AEFD90B-8B47-4CF0-9502-4EFE08AC68A6}">
      <dgm:prSet/>
      <dgm:spPr/>
      <dgm:t>
        <a:bodyPr/>
        <a:lstStyle/>
        <a:p>
          <a:pPr rtl="1"/>
          <a:endParaRPr lang="ar-SA"/>
        </a:p>
      </dgm:t>
    </dgm:pt>
    <dgm:pt modelId="{675C064A-3AF1-4873-B421-8F4C1DF0AC02}">
      <dgm:prSet phldrT="[نص]"/>
      <dgm:spPr/>
      <dgm:t>
        <a:bodyPr/>
        <a:lstStyle/>
        <a:p>
          <a:pPr algn="ctr" rtl="1"/>
          <a:r>
            <a:rPr lang="ar-SA" b="1" dirty="0"/>
            <a:t>2/ أن طبيعة الرسالة اقتضت وجود الكتّاب.</a:t>
          </a:r>
        </a:p>
      </dgm:t>
    </dgm:pt>
    <dgm:pt modelId="{112AD539-B839-40F1-B31B-EA7E8C69AB6E}" type="parTrans" cxnId="{A30207AA-A40E-4339-ABF4-0D07C60A2F73}">
      <dgm:prSet/>
      <dgm:spPr/>
      <dgm:t>
        <a:bodyPr/>
        <a:lstStyle/>
        <a:p>
          <a:pPr rtl="1"/>
          <a:endParaRPr lang="ar-SA"/>
        </a:p>
      </dgm:t>
    </dgm:pt>
    <dgm:pt modelId="{4EC271AC-3102-4A79-9DA1-877D5D3C0C52}" type="sibTrans" cxnId="{A30207AA-A40E-4339-ABF4-0D07C60A2F73}">
      <dgm:prSet/>
      <dgm:spPr/>
      <dgm:t>
        <a:bodyPr/>
        <a:lstStyle/>
        <a:p>
          <a:pPr rtl="1"/>
          <a:endParaRPr lang="ar-SA"/>
        </a:p>
      </dgm:t>
    </dgm:pt>
    <dgm:pt modelId="{95A20639-F494-42B2-8C90-1E623F5B902C}">
      <dgm:prSet phldrT="[نص]"/>
      <dgm:spPr/>
      <dgm:t>
        <a:bodyPr/>
        <a:lstStyle/>
        <a:p>
          <a:pPr algn="ctr" rtl="1"/>
          <a:r>
            <a:rPr lang="ar-SA" b="1" dirty="0"/>
            <a:t>3/ أن أمور الدولة كانت تحتاج إلى كتّاب.</a:t>
          </a:r>
        </a:p>
      </dgm:t>
    </dgm:pt>
    <dgm:pt modelId="{57031DA9-D61A-49FD-B875-06C9DC21A74B}" type="parTrans" cxnId="{462899B6-C1A8-442A-87E0-B1E34ED5728D}">
      <dgm:prSet/>
      <dgm:spPr/>
      <dgm:t>
        <a:bodyPr/>
        <a:lstStyle/>
        <a:p>
          <a:pPr rtl="1"/>
          <a:endParaRPr lang="ar-SA"/>
        </a:p>
      </dgm:t>
    </dgm:pt>
    <dgm:pt modelId="{F3A237E5-44DB-4B49-88DA-F1557ED189D9}" type="sibTrans" cxnId="{462899B6-C1A8-442A-87E0-B1E34ED5728D}">
      <dgm:prSet/>
      <dgm:spPr/>
      <dgm:t>
        <a:bodyPr/>
        <a:lstStyle/>
        <a:p>
          <a:pPr rtl="1"/>
          <a:endParaRPr lang="ar-SA"/>
        </a:p>
      </dgm:t>
    </dgm:pt>
    <dgm:pt modelId="{6FB3D38C-5208-4E8E-A23C-313477281387}">
      <dgm:prSet/>
      <dgm:spPr>
        <a:solidFill>
          <a:schemeClr val="accent5">
            <a:lumMod val="75000"/>
            <a:alpha val="90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ar-SA" dirty="0"/>
        </a:p>
      </dgm:t>
    </dgm:pt>
    <dgm:pt modelId="{5763A37C-7505-4CA6-AE04-376CB063205F}" type="parTrans" cxnId="{22B4EBF9-39CC-45C2-82EC-92A2B77AB244}">
      <dgm:prSet/>
      <dgm:spPr/>
      <dgm:t>
        <a:bodyPr/>
        <a:lstStyle/>
        <a:p>
          <a:pPr rtl="1"/>
          <a:endParaRPr lang="ar-SA"/>
        </a:p>
      </dgm:t>
    </dgm:pt>
    <dgm:pt modelId="{0F79005E-4223-43B6-ACDC-E1EEEC3F411B}" type="sibTrans" cxnId="{22B4EBF9-39CC-45C2-82EC-92A2B77AB244}">
      <dgm:prSet/>
      <dgm:spPr/>
      <dgm:t>
        <a:bodyPr/>
        <a:lstStyle/>
        <a:p>
          <a:pPr rtl="1"/>
          <a:endParaRPr lang="ar-SA"/>
        </a:p>
      </dgm:t>
    </dgm:pt>
    <dgm:pt modelId="{3C259D24-A3E4-4A1E-84BA-9F934454FE49}">
      <dgm:prSet/>
      <dgm:spPr>
        <a:solidFill>
          <a:schemeClr val="accent5">
            <a:lumMod val="75000"/>
            <a:alpha val="90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ar-SA" dirty="0"/>
        </a:p>
      </dgm:t>
    </dgm:pt>
    <dgm:pt modelId="{FDD552DF-08D9-4374-86A3-311A33563AAC}" type="parTrans" cxnId="{D6A1E419-F23D-4F2A-A83E-715666E893EF}">
      <dgm:prSet/>
      <dgm:spPr/>
      <dgm:t>
        <a:bodyPr/>
        <a:lstStyle/>
        <a:p>
          <a:pPr rtl="1"/>
          <a:endParaRPr lang="ar-SA"/>
        </a:p>
      </dgm:t>
    </dgm:pt>
    <dgm:pt modelId="{00787592-1911-4ABA-9B94-A255EF86EBC8}" type="sibTrans" cxnId="{D6A1E419-F23D-4F2A-A83E-715666E893EF}">
      <dgm:prSet/>
      <dgm:spPr/>
      <dgm:t>
        <a:bodyPr/>
        <a:lstStyle/>
        <a:p>
          <a:pPr rtl="1"/>
          <a:endParaRPr lang="ar-SA"/>
        </a:p>
      </dgm:t>
    </dgm:pt>
    <dgm:pt modelId="{468AD2FB-0104-45E6-91B1-9F210B8D7EEB}">
      <dgm:prSet/>
      <dgm:spPr>
        <a:solidFill>
          <a:schemeClr val="accent5">
            <a:lumMod val="75000"/>
            <a:alpha val="90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ar-SA" dirty="0"/>
        </a:p>
      </dgm:t>
    </dgm:pt>
    <dgm:pt modelId="{2695D2F4-21E2-4E66-905C-FDAAA47BB9B2}" type="parTrans" cxnId="{5B3A2DC9-13B8-4BB5-A40A-D6DF24C095FD}">
      <dgm:prSet/>
      <dgm:spPr/>
      <dgm:t>
        <a:bodyPr/>
        <a:lstStyle/>
        <a:p>
          <a:pPr rtl="1"/>
          <a:endParaRPr lang="ar-SA"/>
        </a:p>
      </dgm:t>
    </dgm:pt>
    <dgm:pt modelId="{581023CB-C389-4CDE-B1AA-C87821FC145B}" type="sibTrans" cxnId="{5B3A2DC9-13B8-4BB5-A40A-D6DF24C095FD}">
      <dgm:prSet/>
      <dgm:spPr/>
      <dgm:t>
        <a:bodyPr/>
        <a:lstStyle/>
        <a:p>
          <a:pPr rtl="1"/>
          <a:endParaRPr lang="ar-SA"/>
        </a:p>
      </dgm:t>
    </dgm:pt>
    <dgm:pt modelId="{E3E061B4-57D9-49B3-A7A8-D65A71AE0B0E}" type="pres">
      <dgm:prSet presAssocID="{648D0FD2-F5FF-4C8A-ADFC-0A440E1BD7D4}" presName="linear" presStyleCnt="0">
        <dgm:presLayoutVars>
          <dgm:dir/>
          <dgm:animLvl val="lvl"/>
          <dgm:resizeHandles val="exact"/>
        </dgm:presLayoutVars>
      </dgm:prSet>
      <dgm:spPr/>
    </dgm:pt>
    <dgm:pt modelId="{E44E7827-0511-413F-93F7-B4FFB4399857}" type="pres">
      <dgm:prSet presAssocID="{1CE4D252-71C4-4CA8-B22B-DE32BAC29E5B}" presName="parentLin" presStyleCnt="0"/>
      <dgm:spPr/>
    </dgm:pt>
    <dgm:pt modelId="{F8EE86F7-E094-4CBC-89BD-C3096A007C54}" type="pres">
      <dgm:prSet presAssocID="{1CE4D252-71C4-4CA8-B22B-DE32BAC29E5B}" presName="parentLeftMargin" presStyleLbl="node1" presStyleIdx="0" presStyleCnt="3"/>
      <dgm:spPr/>
    </dgm:pt>
    <dgm:pt modelId="{67F7DAA9-906A-4C63-8835-16755DCB661A}" type="pres">
      <dgm:prSet presAssocID="{1CE4D252-71C4-4CA8-B22B-DE32BAC29E5B}" presName="parentText" presStyleLbl="node1" presStyleIdx="0" presStyleCnt="3" custLinFactX="3318" custLinFactNeighborX="100000" custLinFactNeighborY="4562">
        <dgm:presLayoutVars>
          <dgm:chMax val="0"/>
          <dgm:bulletEnabled val="1"/>
        </dgm:presLayoutVars>
      </dgm:prSet>
      <dgm:spPr/>
    </dgm:pt>
    <dgm:pt modelId="{1F9A0ECA-EF89-4F73-9F6C-397A3E27F42B}" type="pres">
      <dgm:prSet presAssocID="{1CE4D252-71C4-4CA8-B22B-DE32BAC29E5B}" presName="negativeSpace" presStyleCnt="0"/>
      <dgm:spPr/>
    </dgm:pt>
    <dgm:pt modelId="{26EF2B20-BF05-4CB5-AA7C-065F1AB16EB2}" type="pres">
      <dgm:prSet presAssocID="{1CE4D252-71C4-4CA8-B22B-DE32BAC29E5B}" presName="childText" presStyleLbl="conFgAcc1" presStyleIdx="0" presStyleCnt="3" custLinFactNeighborX="-85">
        <dgm:presLayoutVars>
          <dgm:bulletEnabled val="1"/>
        </dgm:presLayoutVars>
      </dgm:prSet>
      <dgm:spPr/>
    </dgm:pt>
    <dgm:pt modelId="{9CF1FAF2-C5F1-4E82-931F-A24FDAE86352}" type="pres">
      <dgm:prSet presAssocID="{69B34C55-CC42-4D4B-BA3D-1E87FD133A18}" presName="spaceBetweenRectangles" presStyleCnt="0"/>
      <dgm:spPr/>
    </dgm:pt>
    <dgm:pt modelId="{57C5C88E-9781-42D9-959D-F3D6F1017CDC}" type="pres">
      <dgm:prSet presAssocID="{675C064A-3AF1-4873-B421-8F4C1DF0AC02}" presName="parentLin" presStyleCnt="0"/>
      <dgm:spPr/>
    </dgm:pt>
    <dgm:pt modelId="{675CF1F9-93E9-4EED-8389-841D1CD2F8B9}" type="pres">
      <dgm:prSet presAssocID="{675C064A-3AF1-4873-B421-8F4C1DF0AC02}" presName="parentLeftMargin" presStyleLbl="node1" presStyleIdx="0" presStyleCnt="3"/>
      <dgm:spPr/>
    </dgm:pt>
    <dgm:pt modelId="{4F2CB2FA-0B86-41D7-B9CF-BE5271DE2A0E}" type="pres">
      <dgm:prSet presAssocID="{675C064A-3AF1-4873-B421-8F4C1DF0AC02}" presName="parentText" presStyleLbl="node1" presStyleIdx="1" presStyleCnt="3" custLinFactX="4134" custLinFactNeighborX="100000" custLinFactNeighborY="-11405">
        <dgm:presLayoutVars>
          <dgm:chMax val="0"/>
          <dgm:bulletEnabled val="1"/>
        </dgm:presLayoutVars>
      </dgm:prSet>
      <dgm:spPr/>
    </dgm:pt>
    <dgm:pt modelId="{8D67BF68-D138-4DBF-8700-22B198CD8127}" type="pres">
      <dgm:prSet presAssocID="{675C064A-3AF1-4873-B421-8F4C1DF0AC02}" presName="negativeSpace" presStyleCnt="0"/>
      <dgm:spPr/>
    </dgm:pt>
    <dgm:pt modelId="{1F20801F-B0B7-45A7-B3E3-C6870BEAF4D2}" type="pres">
      <dgm:prSet presAssocID="{675C064A-3AF1-4873-B421-8F4C1DF0AC02}" presName="childText" presStyleLbl="conFgAcc1" presStyleIdx="1" presStyleCnt="3">
        <dgm:presLayoutVars>
          <dgm:bulletEnabled val="1"/>
        </dgm:presLayoutVars>
      </dgm:prSet>
      <dgm:spPr/>
    </dgm:pt>
    <dgm:pt modelId="{DC6B96AD-2A35-44AF-A8EA-DE42CDD4AA2E}" type="pres">
      <dgm:prSet presAssocID="{4EC271AC-3102-4A79-9DA1-877D5D3C0C52}" presName="spaceBetweenRectangles" presStyleCnt="0"/>
      <dgm:spPr/>
    </dgm:pt>
    <dgm:pt modelId="{B10150AD-C0DB-4113-932C-249BAB2F9932}" type="pres">
      <dgm:prSet presAssocID="{95A20639-F494-42B2-8C90-1E623F5B902C}" presName="parentLin" presStyleCnt="0"/>
      <dgm:spPr/>
    </dgm:pt>
    <dgm:pt modelId="{47E4B5EF-1532-4CA2-B497-94C78AC846A0}" type="pres">
      <dgm:prSet presAssocID="{95A20639-F494-42B2-8C90-1E623F5B902C}" presName="parentLeftMargin" presStyleLbl="node1" presStyleIdx="1" presStyleCnt="3"/>
      <dgm:spPr/>
    </dgm:pt>
    <dgm:pt modelId="{8082F89B-2F73-4B74-B415-E0EF29A22A2D}" type="pres">
      <dgm:prSet presAssocID="{95A20639-F494-42B2-8C90-1E623F5B902C}" presName="parentText" presStyleLbl="node1" presStyleIdx="2" presStyleCnt="3" custLinFactX="2775" custLinFactNeighborX="100000" custLinFactNeighborY="2566">
        <dgm:presLayoutVars>
          <dgm:chMax val="0"/>
          <dgm:bulletEnabled val="1"/>
        </dgm:presLayoutVars>
      </dgm:prSet>
      <dgm:spPr/>
    </dgm:pt>
    <dgm:pt modelId="{BDA7E547-A365-4B1B-80FF-604F2898D284}" type="pres">
      <dgm:prSet presAssocID="{95A20639-F494-42B2-8C90-1E623F5B902C}" presName="negativeSpace" presStyleCnt="0"/>
      <dgm:spPr/>
    </dgm:pt>
    <dgm:pt modelId="{93EB79AC-C3A5-4083-A31F-754382B1A0E5}" type="pres">
      <dgm:prSet presAssocID="{95A20639-F494-42B2-8C90-1E623F5B902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AEFD90B-8B47-4CF0-9502-4EFE08AC68A6}" srcId="{648D0FD2-F5FF-4C8A-ADFC-0A440E1BD7D4}" destId="{1CE4D252-71C4-4CA8-B22B-DE32BAC29E5B}" srcOrd="0" destOrd="0" parTransId="{30448A6F-8B37-4CA8-A623-D596995FB977}" sibTransId="{69B34C55-CC42-4D4B-BA3D-1E87FD133A18}"/>
    <dgm:cxn modelId="{D6A1E419-F23D-4F2A-A83E-715666E893EF}" srcId="{675C064A-3AF1-4873-B421-8F4C1DF0AC02}" destId="{3C259D24-A3E4-4A1E-84BA-9F934454FE49}" srcOrd="0" destOrd="0" parTransId="{FDD552DF-08D9-4374-86A3-311A33563AAC}" sibTransId="{00787592-1911-4ABA-9B94-A255EF86EBC8}"/>
    <dgm:cxn modelId="{A7A1F926-3914-43DE-9970-5C12B6542A2B}" type="presOf" srcId="{675C064A-3AF1-4873-B421-8F4C1DF0AC02}" destId="{675CF1F9-93E9-4EED-8389-841D1CD2F8B9}" srcOrd="0" destOrd="0" presId="urn:microsoft.com/office/officeart/2005/8/layout/list1"/>
    <dgm:cxn modelId="{5CF13C28-3F4C-41FC-A3AB-F99E2F0C8A7C}" type="presOf" srcId="{1CE4D252-71C4-4CA8-B22B-DE32BAC29E5B}" destId="{67F7DAA9-906A-4C63-8835-16755DCB661A}" srcOrd="1" destOrd="0" presId="urn:microsoft.com/office/officeart/2005/8/layout/list1"/>
    <dgm:cxn modelId="{1C567B53-8707-41C6-949F-314AB6247F33}" type="presOf" srcId="{1CE4D252-71C4-4CA8-B22B-DE32BAC29E5B}" destId="{F8EE86F7-E094-4CBC-89BD-C3096A007C54}" srcOrd="0" destOrd="0" presId="urn:microsoft.com/office/officeart/2005/8/layout/list1"/>
    <dgm:cxn modelId="{ED39F97E-46FF-4725-8C75-CF7FC9008BE3}" type="presOf" srcId="{648D0FD2-F5FF-4C8A-ADFC-0A440E1BD7D4}" destId="{E3E061B4-57D9-49B3-A7A8-D65A71AE0B0E}" srcOrd="0" destOrd="0" presId="urn:microsoft.com/office/officeart/2005/8/layout/list1"/>
    <dgm:cxn modelId="{16A386A8-82FF-4A3D-9722-4B256FE576BC}" type="presOf" srcId="{675C064A-3AF1-4873-B421-8F4C1DF0AC02}" destId="{4F2CB2FA-0B86-41D7-B9CF-BE5271DE2A0E}" srcOrd="1" destOrd="0" presId="urn:microsoft.com/office/officeart/2005/8/layout/list1"/>
    <dgm:cxn modelId="{A30207AA-A40E-4339-ABF4-0D07C60A2F73}" srcId="{648D0FD2-F5FF-4C8A-ADFC-0A440E1BD7D4}" destId="{675C064A-3AF1-4873-B421-8F4C1DF0AC02}" srcOrd="1" destOrd="0" parTransId="{112AD539-B839-40F1-B31B-EA7E8C69AB6E}" sibTransId="{4EC271AC-3102-4A79-9DA1-877D5D3C0C52}"/>
    <dgm:cxn modelId="{97268EB2-1C4B-46D5-BA6F-8AA8292472EE}" type="presOf" srcId="{3C259D24-A3E4-4A1E-84BA-9F934454FE49}" destId="{1F20801F-B0B7-45A7-B3E3-C6870BEAF4D2}" srcOrd="0" destOrd="0" presId="urn:microsoft.com/office/officeart/2005/8/layout/list1"/>
    <dgm:cxn modelId="{41EC82B4-9CEB-49FD-80D6-79D14235DDF6}" type="presOf" srcId="{6FB3D38C-5208-4E8E-A23C-313477281387}" destId="{26EF2B20-BF05-4CB5-AA7C-065F1AB16EB2}" srcOrd="0" destOrd="0" presId="urn:microsoft.com/office/officeart/2005/8/layout/list1"/>
    <dgm:cxn modelId="{462899B6-C1A8-442A-87E0-B1E34ED5728D}" srcId="{648D0FD2-F5FF-4C8A-ADFC-0A440E1BD7D4}" destId="{95A20639-F494-42B2-8C90-1E623F5B902C}" srcOrd="2" destOrd="0" parTransId="{57031DA9-D61A-49FD-B875-06C9DC21A74B}" sibTransId="{F3A237E5-44DB-4B49-88DA-F1557ED189D9}"/>
    <dgm:cxn modelId="{5B3A2DC9-13B8-4BB5-A40A-D6DF24C095FD}" srcId="{95A20639-F494-42B2-8C90-1E623F5B902C}" destId="{468AD2FB-0104-45E6-91B1-9F210B8D7EEB}" srcOrd="0" destOrd="0" parTransId="{2695D2F4-21E2-4E66-905C-FDAAA47BB9B2}" sibTransId="{581023CB-C389-4CDE-B1AA-C87821FC145B}"/>
    <dgm:cxn modelId="{73471EE0-1FC7-469F-A95A-77437550DAA0}" type="presOf" srcId="{468AD2FB-0104-45E6-91B1-9F210B8D7EEB}" destId="{93EB79AC-C3A5-4083-A31F-754382B1A0E5}" srcOrd="0" destOrd="0" presId="urn:microsoft.com/office/officeart/2005/8/layout/list1"/>
    <dgm:cxn modelId="{6CB76DE7-C148-4535-ADF9-C1DA8591F121}" type="presOf" srcId="{95A20639-F494-42B2-8C90-1E623F5B902C}" destId="{47E4B5EF-1532-4CA2-B497-94C78AC846A0}" srcOrd="0" destOrd="0" presId="urn:microsoft.com/office/officeart/2005/8/layout/list1"/>
    <dgm:cxn modelId="{22B4EBF9-39CC-45C2-82EC-92A2B77AB244}" srcId="{1CE4D252-71C4-4CA8-B22B-DE32BAC29E5B}" destId="{6FB3D38C-5208-4E8E-A23C-313477281387}" srcOrd="0" destOrd="0" parTransId="{5763A37C-7505-4CA6-AE04-376CB063205F}" sibTransId="{0F79005E-4223-43B6-ACDC-E1EEEC3F411B}"/>
    <dgm:cxn modelId="{43BADEFA-05F9-4CF4-A3D4-C7073FBBE569}" type="presOf" srcId="{95A20639-F494-42B2-8C90-1E623F5B902C}" destId="{8082F89B-2F73-4B74-B415-E0EF29A22A2D}" srcOrd="1" destOrd="0" presId="urn:microsoft.com/office/officeart/2005/8/layout/list1"/>
    <dgm:cxn modelId="{0B7A423B-F16C-41D3-81D1-4FEB7DF99F0C}" type="presParOf" srcId="{E3E061B4-57D9-49B3-A7A8-D65A71AE0B0E}" destId="{E44E7827-0511-413F-93F7-B4FFB4399857}" srcOrd="0" destOrd="0" presId="urn:microsoft.com/office/officeart/2005/8/layout/list1"/>
    <dgm:cxn modelId="{8A874678-9934-40A2-9C68-5B228985A33B}" type="presParOf" srcId="{E44E7827-0511-413F-93F7-B4FFB4399857}" destId="{F8EE86F7-E094-4CBC-89BD-C3096A007C54}" srcOrd="0" destOrd="0" presId="urn:microsoft.com/office/officeart/2005/8/layout/list1"/>
    <dgm:cxn modelId="{B3698427-41E6-4A53-93CE-AF109285D7A9}" type="presParOf" srcId="{E44E7827-0511-413F-93F7-B4FFB4399857}" destId="{67F7DAA9-906A-4C63-8835-16755DCB661A}" srcOrd="1" destOrd="0" presId="urn:microsoft.com/office/officeart/2005/8/layout/list1"/>
    <dgm:cxn modelId="{ECD25332-956B-4C8D-BFC4-16B70E40317C}" type="presParOf" srcId="{E3E061B4-57D9-49B3-A7A8-D65A71AE0B0E}" destId="{1F9A0ECA-EF89-4F73-9F6C-397A3E27F42B}" srcOrd="1" destOrd="0" presId="urn:microsoft.com/office/officeart/2005/8/layout/list1"/>
    <dgm:cxn modelId="{D0A00042-AFD3-4411-B5A4-ECD733578930}" type="presParOf" srcId="{E3E061B4-57D9-49B3-A7A8-D65A71AE0B0E}" destId="{26EF2B20-BF05-4CB5-AA7C-065F1AB16EB2}" srcOrd="2" destOrd="0" presId="urn:microsoft.com/office/officeart/2005/8/layout/list1"/>
    <dgm:cxn modelId="{A40636CC-1604-410D-9BAC-8BD12AAAB5B1}" type="presParOf" srcId="{E3E061B4-57D9-49B3-A7A8-D65A71AE0B0E}" destId="{9CF1FAF2-C5F1-4E82-931F-A24FDAE86352}" srcOrd="3" destOrd="0" presId="urn:microsoft.com/office/officeart/2005/8/layout/list1"/>
    <dgm:cxn modelId="{9409F39D-EEC4-4267-AA39-B94198315A57}" type="presParOf" srcId="{E3E061B4-57D9-49B3-A7A8-D65A71AE0B0E}" destId="{57C5C88E-9781-42D9-959D-F3D6F1017CDC}" srcOrd="4" destOrd="0" presId="urn:microsoft.com/office/officeart/2005/8/layout/list1"/>
    <dgm:cxn modelId="{E0FC7F97-594F-412D-A331-D6408E3BC690}" type="presParOf" srcId="{57C5C88E-9781-42D9-959D-F3D6F1017CDC}" destId="{675CF1F9-93E9-4EED-8389-841D1CD2F8B9}" srcOrd="0" destOrd="0" presId="urn:microsoft.com/office/officeart/2005/8/layout/list1"/>
    <dgm:cxn modelId="{CD897810-A93A-489C-BECE-C82F598CC1F5}" type="presParOf" srcId="{57C5C88E-9781-42D9-959D-F3D6F1017CDC}" destId="{4F2CB2FA-0B86-41D7-B9CF-BE5271DE2A0E}" srcOrd="1" destOrd="0" presId="urn:microsoft.com/office/officeart/2005/8/layout/list1"/>
    <dgm:cxn modelId="{C7030CE1-116F-4028-B1A0-56E453EE4248}" type="presParOf" srcId="{E3E061B4-57D9-49B3-A7A8-D65A71AE0B0E}" destId="{8D67BF68-D138-4DBF-8700-22B198CD8127}" srcOrd="5" destOrd="0" presId="urn:microsoft.com/office/officeart/2005/8/layout/list1"/>
    <dgm:cxn modelId="{8B1293FE-B9C2-45EE-8E55-988B365A4558}" type="presParOf" srcId="{E3E061B4-57D9-49B3-A7A8-D65A71AE0B0E}" destId="{1F20801F-B0B7-45A7-B3E3-C6870BEAF4D2}" srcOrd="6" destOrd="0" presId="urn:microsoft.com/office/officeart/2005/8/layout/list1"/>
    <dgm:cxn modelId="{95680BB8-3655-416F-8D74-70E2B6CB54F6}" type="presParOf" srcId="{E3E061B4-57D9-49B3-A7A8-D65A71AE0B0E}" destId="{DC6B96AD-2A35-44AF-A8EA-DE42CDD4AA2E}" srcOrd="7" destOrd="0" presId="urn:microsoft.com/office/officeart/2005/8/layout/list1"/>
    <dgm:cxn modelId="{15A42B88-B8DE-41F2-9DE3-C74BAB301D21}" type="presParOf" srcId="{E3E061B4-57D9-49B3-A7A8-D65A71AE0B0E}" destId="{B10150AD-C0DB-4113-932C-249BAB2F9932}" srcOrd="8" destOrd="0" presId="urn:microsoft.com/office/officeart/2005/8/layout/list1"/>
    <dgm:cxn modelId="{CB20FD15-F077-495C-BF2B-9B0AEE710AAF}" type="presParOf" srcId="{B10150AD-C0DB-4113-932C-249BAB2F9932}" destId="{47E4B5EF-1532-4CA2-B497-94C78AC846A0}" srcOrd="0" destOrd="0" presId="urn:microsoft.com/office/officeart/2005/8/layout/list1"/>
    <dgm:cxn modelId="{69B20AAE-297C-4CA3-A22D-7C5CC6BC5801}" type="presParOf" srcId="{B10150AD-C0DB-4113-932C-249BAB2F9932}" destId="{8082F89B-2F73-4B74-B415-E0EF29A22A2D}" srcOrd="1" destOrd="0" presId="urn:microsoft.com/office/officeart/2005/8/layout/list1"/>
    <dgm:cxn modelId="{7CE4E956-2064-4A4C-9299-6DF2403CB8E6}" type="presParOf" srcId="{E3E061B4-57D9-49B3-A7A8-D65A71AE0B0E}" destId="{BDA7E547-A365-4B1B-80FF-604F2898D284}" srcOrd="9" destOrd="0" presId="urn:microsoft.com/office/officeart/2005/8/layout/list1"/>
    <dgm:cxn modelId="{EB751F5D-A846-4ADA-84FF-4DDC23B3B99A}" type="presParOf" srcId="{E3E061B4-57D9-49B3-A7A8-D65A71AE0B0E}" destId="{93EB79AC-C3A5-4083-A31F-754382B1A0E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71D31C-512F-4816-ABE5-36EF076C49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921CEE8-7C7C-4FC9-A1E4-2769546E28C3}">
      <dgm:prSet phldrT="[نص]" custT="1"/>
      <dgm:spPr>
        <a:solidFill>
          <a:schemeClr val="accent5">
            <a:lumMod val="75000"/>
          </a:schemeClr>
        </a:solidFill>
        <a:ln>
          <a:noFill/>
        </a:ln>
        <a:effectLst>
          <a:glow rad="139700">
            <a:schemeClr val="accent3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3200" b="1" baseline="0" dirty="0"/>
            <a:t>1- الحلقات النظامية في المساجد</a:t>
          </a:r>
        </a:p>
      </dgm:t>
    </dgm:pt>
    <dgm:pt modelId="{8F677E33-4264-4F6C-A4E6-C735292F3566}" type="parTrans" cxnId="{ED839F12-C6A7-4EE9-B1BA-83FEF26EF0FB}">
      <dgm:prSet/>
      <dgm:spPr/>
      <dgm:t>
        <a:bodyPr/>
        <a:lstStyle/>
        <a:p>
          <a:pPr rtl="1"/>
          <a:endParaRPr lang="ar-SA"/>
        </a:p>
      </dgm:t>
    </dgm:pt>
    <dgm:pt modelId="{642D9F25-D68C-40E5-8606-93AC931B6238}" type="sibTrans" cxnId="{ED839F12-C6A7-4EE9-B1BA-83FEF26EF0FB}">
      <dgm:prSet/>
      <dgm:spPr/>
      <dgm:t>
        <a:bodyPr/>
        <a:lstStyle/>
        <a:p>
          <a:pPr rtl="1"/>
          <a:endParaRPr lang="ar-SA"/>
        </a:p>
      </dgm:t>
    </dgm:pt>
    <dgm:pt modelId="{62FD8DDE-94A6-4DAC-A526-54618F414174}">
      <dgm:prSet phldrT="[نص]" custT="1"/>
      <dgm:spPr>
        <a:solidFill>
          <a:schemeClr val="accent5">
            <a:lumMod val="75000"/>
          </a:schemeClr>
        </a:solidFill>
        <a:ln>
          <a:noFill/>
        </a:ln>
        <a:effectLst>
          <a:glow rad="139700">
            <a:schemeClr val="accent3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3600" b="1" dirty="0"/>
            <a:t>2- </a:t>
          </a:r>
          <a:r>
            <a:rPr lang="ar-SA" sz="3200" b="1" dirty="0"/>
            <a:t>الكتاتيب</a:t>
          </a:r>
        </a:p>
      </dgm:t>
    </dgm:pt>
    <dgm:pt modelId="{D21BF5CA-97D0-4B41-901A-812C904C4E3B}" type="parTrans" cxnId="{4B0C95D3-6643-4E06-A292-FEBE3FBD3D91}">
      <dgm:prSet/>
      <dgm:spPr/>
      <dgm:t>
        <a:bodyPr/>
        <a:lstStyle/>
        <a:p>
          <a:pPr rtl="1"/>
          <a:endParaRPr lang="ar-SA"/>
        </a:p>
      </dgm:t>
    </dgm:pt>
    <dgm:pt modelId="{48CC1084-87A7-4D74-B0B1-54E9360C506C}" type="sibTrans" cxnId="{4B0C95D3-6643-4E06-A292-FEBE3FBD3D91}">
      <dgm:prSet/>
      <dgm:spPr/>
      <dgm:t>
        <a:bodyPr/>
        <a:lstStyle/>
        <a:p>
          <a:pPr rtl="1"/>
          <a:endParaRPr lang="ar-SA"/>
        </a:p>
      </dgm:t>
    </dgm:pt>
    <dgm:pt modelId="{0229FC0A-17C9-47A4-A09A-20D1B71CE5D7}">
      <dgm:prSet phldrT="[نص]" custT="1"/>
      <dgm:spPr>
        <a:solidFill>
          <a:schemeClr val="accent5">
            <a:lumMod val="75000"/>
          </a:schemeClr>
        </a:solidFill>
        <a:ln>
          <a:noFill/>
        </a:ln>
        <a:effectLst>
          <a:glow rad="139700">
            <a:schemeClr val="accent3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3200" b="1" dirty="0"/>
            <a:t>3- الندوات</a:t>
          </a:r>
        </a:p>
      </dgm:t>
    </dgm:pt>
    <dgm:pt modelId="{5D4A7E64-89FC-4B4F-B0D2-ED9F09E27889}" type="parTrans" cxnId="{013F8C2B-8469-4121-B01D-532D02F0FD2B}">
      <dgm:prSet/>
      <dgm:spPr/>
      <dgm:t>
        <a:bodyPr/>
        <a:lstStyle/>
        <a:p>
          <a:pPr rtl="1"/>
          <a:endParaRPr lang="ar-SA"/>
        </a:p>
      </dgm:t>
    </dgm:pt>
    <dgm:pt modelId="{87DDCD2D-BBFC-461B-B631-34EDAE4B9FB7}" type="sibTrans" cxnId="{013F8C2B-8469-4121-B01D-532D02F0FD2B}">
      <dgm:prSet/>
      <dgm:spPr/>
      <dgm:t>
        <a:bodyPr/>
        <a:lstStyle/>
        <a:p>
          <a:pPr rtl="1"/>
          <a:endParaRPr lang="ar-SA"/>
        </a:p>
      </dgm:t>
    </dgm:pt>
    <dgm:pt modelId="{9FA0E2FD-BDB4-4FF6-BB04-F7B18B9A653C}" type="pres">
      <dgm:prSet presAssocID="{8671D31C-512F-4816-ABE5-36EF076C49B4}" presName="linear" presStyleCnt="0">
        <dgm:presLayoutVars>
          <dgm:animLvl val="lvl"/>
          <dgm:resizeHandles val="exact"/>
        </dgm:presLayoutVars>
      </dgm:prSet>
      <dgm:spPr/>
    </dgm:pt>
    <dgm:pt modelId="{22D04293-0D31-4136-A005-CCE20BDF5C7D}" type="pres">
      <dgm:prSet presAssocID="{9921CEE8-7C7C-4FC9-A1E4-2769546E28C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F00CE9F-B8B9-4BE1-B06E-F6D2AA12B8ED}" type="pres">
      <dgm:prSet presAssocID="{642D9F25-D68C-40E5-8606-93AC931B6238}" presName="spacer" presStyleCnt="0"/>
      <dgm:spPr/>
    </dgm:pt>
    <dgm:pt modelId="{792CD446-5975-475A-97A7-20EEF25750B3}" type="pres">
      <dgm:prSet presAssocID="{62FD8DDE-94A6-4DAC-A526-54618F41417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8D57FF2-8A00-475D-B7D4-E4667EBC4CBA}" type="pres">
      <dgm:prSet presAssocID="{48CC1084-87A7-4D74-B0B1-54E9360C506C}" presName="spacer" presStyleCnt="0"/>
      <dgm:spPr/>
    </dgm:pt>
    <dgm:pt modelId="{932C4FBC-C62D-4176-886D-E1949D54B384}" type="pres">
      <dgm:prSet presAssocID="{0229FC0A-17C9-47A4-A09A-20D1B71CE5D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D839F12-C6A7-4EE9-B1BA-83FEF26EF0FB}" srcId="{8671D31C-512F-4816-ABE5-36EF076C49B4}" destId="{9921CEE8-7C7C-4FC9-A1E4-2769546E28C3}" srcOrd="0" destOrd="0" parTransId="{8F677E33-4264-4F6C-A4E6-C735292F3566}" sibTransId="{642D9F25-D68C-40E5-8606-93AC931B6238}"/>
    <dgm:cxn modelId="{013F8C2B-8469-4121-B01D-532D02F0FD2B}" srcId="{8671D31C-512F-4816-ABE5-36EF076C49B4}" destId="{0229FC0A-17C9-47A4-A09A-20D1B71CE5D7}" srcOrd="2" destOrd="0" parTransId="{5D4A7E64-89FC-4B4F-B0D2-ED9F09E27889}" sibTransId="{87DDCD2D-BBFC-461B-B631-34EDAE4B9FB7}"/>
    <dgm:cxn modelId="{48F1315B-FCF8-479A-9E69-34C748B48E0D}" type="presOf" srcId="{9921CEE8-7C7C-4FC9-A1E4-2769546E28C3}" destId="{22D04293-0D31-4136-A005-CCE20BDF5C7D}" srcOrd="0" destOrd="0" presId="urn:microsoft.com/office/officeart/2005/8/layout/vList2"/>
    <dgm:cxn modelId="{32B1078F-30AD-4366-89E6-BDE09766F530}" type="presOf" srcId="{8671D31C-512F-4816-ABE5-36EF076C49B4}" destId="{9FA0E2FD-BDB4-4FF6-BB04-F7B18B9A653C}" srcOrd="0" destOrd="0" presId="urn:microsoft.com/office/officeart/2005/8/layout/vList2"/>
    <dgm:cxn modelId="{4B0C95D3-6643-4E06-A292-FEBE3FBD3D91}" srcId="{8671D31C-512F-4816-ABE5-36EF076C49B4}" destId="{62FD8DDE-94A6-4DAC-A526-54618F414174}" srcOrd="1" destOrd="0" parTransId="{D21BF5CA-97D0-4B41-901A-812C904C4E3B}" sibTransId="{48CC1084-87A7-4D74-B0B1-54E9360C506C}"/>
    <dgm:cxn modelId="{DFCB02FD-C93F-4091-87A0-9F13E07F053E}" type="presOf" srcId="{0229FC0A-17C9-47A4-A09A-20D1B71CE5D7}" destId="{932C4FBC-C62D-4176-886D-E1949D54B384}" srcOrd="0" destOrd="0" presId="urn:microsoft.com/office/officeart/2005/8/layout/vList2"/>
    <dgm:cxn modelId="{2AE178FD-4005-48E8-82E1-E272A1EEF822}" type="presOf" srcId="{62FD8DDE-94A6-4DAC-A526-54618F414174}" destId="{792CD446-5975-475A-97A7-20EEF25750B3}" srcOrd="0" destOrd="0" presId="urn:microsoft.com/office/officeart/2005/8/layout/vList2"/>
    <dgm:cxn modelId="{BB595F9A-FBC8-4C6B-A060-018F54A96608}" type="presParOf" srcId="{9FA0E2FD-BDB4-4FF6-BB04-F7B18B9A653C}" destId="{22D04293-0D31-4136-A005-CCE20BDF5C7D}" srcOrd="0" destOrd="0" presId="urn:microsoft.com/office/officeart/2005/8/layout/vList2"/>
    <dgm:cxn modelId="{B8CEC9A3-B2CB-42C2-85AD-9CEBE50C11B2}" type="presParOf" srcId="{9FA0E2FD-BDB4-4FF6-BB04-F7B18B9A653C}" destId="{2F00CE9F-B8B9-4BE1-B06E-F6D2AA12B8ED}" srcOrd="1" destOrd="0" presId="urn:microsoft.com/office/officeart/2005/8/layout/vList2"/>
    <dgm:cxn modelId="{C5C201F0-B624-428D-8CAA-94CD33F3558C}" type="presParOf" srcId="{9FA0E2FD-BDB4-4FF6-BB04-F7B18B9A653C}" destId="{792CD446-5975-475A-97A7-20EEF25750B3}" srcOrd="2" destOrd="0" presId="urn:microsoft.com/office/officeart/2005/8/layout/vList2"/>
    <dgm:cxn modelId="{E175FB56-88EE-4BE5-86F7-9422B13E1A60}" type="presParOf" srcId="{9FA0E2FD-BDB4-4FF6-BB04-F7B18B9A653C}" destId="{48D57FF2-8A00-475D-B7D4-E4667EBC4CBA}" srcOrd="3" destOrd="0" presId="urn:microsoft.com/office/officeart/2005/8/layout/vList2"/>
    <dgm:cxn modelId="{A6CEB7AC-4EFB-4E7C-B19F-0BAAFD86853F}" type="presParOf" srcId="{9FA0E2FD-BDB4-4FF6-BB04-F7B18B9A653C}" destId="{932C4FBC-C62D-4176-886D-E1949D54B38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223569-0F88-4494-B3AE-7204D832BC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A04485C-6C46-4CF2-8CCA-0619E373DF8B}">
      <dgm:prSet phldrT="[نص]" custT="1"/>
      <dgm:spPr>
        <a:solidFill>
          <a:schemeClr val="accent5">
            <a:lumMod val="75000"/>
          </a:schemeClr>
        </a:solidFill>
        <a:ln>
          <a:noFill/>
        </a:ln>
        <a:effectLst>
          <a:glow rad="139700">
            <a:schemeClr val="accent3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3200" b="1" dirty="0"/>
            <a:t>1- المساجد</a:t>
          </a:r>
        </a:p>
      </dgm:t>
    </dgm:pt>
    <dgm:pt modelId="{52553FEB-4818-4A59-9F12-39319888D218}" type="parTrans" cxnId="{6E19BAF0-E0FB-44C4-9A5E-71E8BE7E33A8}">
      <dgm:prSet/>
      <dgm:spPr/>
      <dgm:t>
        <a:bodyPr/>
        <a:lstStyle/>
        <a:p>
          <a:pPr rtl="1"/>
          <a:endParaRPr lang="ar-SA"/>
        </a:p>
      </dgm:t>
    </dgm:pt>
    <dgm:pt modelId="{D54E2021-FE93-4587-95A4-E63E6E760C0B}" type="sibTrans" cxnId="{6E19BAF0-E0FB-44C4-9A5E-71E8BE7E33A8}">
      <dgm:prSet/>
      <dgm:spPr/>
      <dgm:t>
        <a:bodyPr/>
        <a:lstStyle/>
        <a:p>
          <a:pPr rtl="1"/>
          <a:endParaRPr lang="ar-SA"/>
        </a:p>
      </dgm:t>
    </dgm:pt>
    <dgm:pt modelId="{FFEC8B5C-DB33-42EB-BA23-98DBCF4443B8}">
      <dgm:prSet phldrT="[نص]" custT="1"/>
      <dgm:spPr>
        <a:solidFill>
          <a:schemeClr val="accent5">
            <a:lumMod val="75000"/>
          </a:schemeClr>
        </a:solidFill>
        <a:ln>
          <a:noFill/>
        </a:ln>
        <a:effectLst>
          <a:glow rad="139700">
            <a:schemeClr val="accent3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3200" b="1" baseline="0" dirty="0"/>
            <a:t>2- الكتاتيب</a:t>
          </a:r>
        </a:p>
      </dgm:t>
    </dgm:pt>
    <dgm:pt modelId="{75C4A766-2236-4EBA-BAB4-A1E484ACFDB5}" type="parTrans" cxnId="{17249F13-ADF9-4B40-82E4-2E31B3FDC5B5}">
      <dgm:prSet/>
      <dgm:spPr/>
      <dgm:t>
        <a:bodyPr/>
        <a:lstStyle/>
        <a:p>
          <a:pPr rtl="1"/>
          <a:endParaRPr lang="ar-SA"/>
        </a:p>
      </dgm:t>
    </dgm:pt>
    <dgm:pt modelId="{B18DE17F-CFFF-4A95-B35E-E2E670CCF745}" type="sibTrans" cxnId="{17249F13-ADF9-4B40-82E4-2E31B3FDC5B5}">
      <dgm:prSet/>
      <dgm:spPr/>
      <dgm:t>
        <a:bodyPr/>
        <a:lstStyle/>
        <a:p>
          <a:pPr rtl="1"/>
          <a:endParaRPr lang="ar-SA"/>
        </a:p>
      </dgm:t>
    </dgm:pt>
    <dgm:pt modelId="{53A5F82A-3A95-4BA1-9A8D-A7BFDCC6244C}">
      <dgm:prSet phldrT="[نص]" custT="1"/>
      <dgm:spPr>
        <a:solidFill>
          <a:schemeClr val="accent5">
            <a:lumMod val="75000"/>
          </a:schemeClr>
        </a:solidFill>
        <a:ln>
          <a:noFill/>
        </a:ln>
        <a:effectLst>
          <a:glow rad="139700">
            <a:schemeClr val="accent3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3200" b="1" baseline="0" dirty="0"/>
            <a:t>3- أثر غزوة بدر</a:t>
          </a:r>
        </a:p>
      </dgm:t>
    </dgm:pt>
    <dgm:pt modelId="{28D47CF0-D3F6-467F-AD19-91BD8AAAB46B}" type="parTrans" cxnId="{43F61380-D685-42D4-98AD-2F9CE50944BE}">
      <dgm:prSet/>
      <dgm:spPr/>
      <dgm:t>
        <a:bodyPr/>
        <a:lstStyle/>
        <a:p>
          <a:pPr rtl="1"/>
          <a:endParaRPr lang="ar-SA"/>
        </a:p>
      </dgm:t>
    </dgm:pt>
    <dgm:pt modelId="{5351BB81-9551-41CB-9066-0B93BCCAA3A2}" type="sibTrans" cxnId="{43F61380-D685-42D4-98AD-2F9CE50944BE}">
      <dgm:prSet/>
      <dgm:spPr/>
      <dgm:t>
        <a:bodyPr/>
        <a:lstStyle/>
        <a:p>
          <a:pPr rtl="1"/>
          <a:endParaRPr lang="ar-SA"/>
        </a:p>
      </dgm:t>
    </dgm:pt>
    <dgm:pt modelId="{5E790474-8E52-49C6-B388-CB9ED53B6DD7}" type="pres">
      <dgm:prSet presAssocID="{C4223569-0F88-4494-B3AE-7204D832BC1D}" presName="linear" presStyleCnt="0">
        <dgm:presLayoutVars>
          <dgm:animLvl val="lvl"/>
          <dgm:resizeHandles val="exact"/>
        </dgm:presLayoutVars>
      </dgm:prSet>
      <dgm:spPr/>
    </dgm:pt>
    <dgm:pt modelId="{399EC568-99C3-4D34-B51E-57BB5FCE6090}" type="pres">
      <dgm:prSet presAssocID="{6A04485C-6C46-4CF2-8CCA-0619E373DF8B}" presName="parentText" presStyleLbl="node1" presStyleIdx="0" presStyleCnt="3" custLinFactNeighborY="35169">
        <dgm:presLayoutVars>
          <dgm:chMax val="0"/>
          <dgm:bulletEnabled val="1"/>
        </dgm:presLayoutVars>
      </dgm:prSet>
      <dgm:spPr/>
    </dgm:pt>
    <dgm:pt modelId="{84326F52-5358-48C2-A907-320C6BAD564B}" type="pres">
      <dgm:prSet presAssocID="{D54E2021-FE93-4587-95A4-E63E6E760C0B}" presName="spacer" presStyleCnt="0"/>
      <dgm:spPr/>
    </dgm:pt>
    <dgm:pt modelId="{A9DC573D-75CD-48F1-A198-27E59C72780E}" type="pres">
      <dgm:prSet presAssocID="{FFEC8B5C-DB33-42EB-BA23-98DBCF4443B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73EA8B2-6A5C-4506-9CDE-256961D6546D}" type="pres">
      <dgm:prSet presAssocID="{B18DE17F-CFFF-4A95-B35E-E2E670CCF745}" presName="spacer" presStyleCnt="0"/>
      <dgm:spPr/>
    </dgm:pt>
    <dgm:pt modelId="{497781FC-B026-43DE-A453-DE420E3EDC7E}" type="pres">
      <dgm:prSet presAssocID="{53A5F82A-3A95-4BA1-9A8D-A7BFDCC6244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7249F13-ADF9-4B40-82E4-2E31B3FDC5B5}" srcId="{C4223569-0F88-4494-B3AE-7204D832BC1D}" destId="{FFEC8B5C-DB33-42EB-BA23-98DBCF4443B8}" srcOrd="1" destOrd="0" parTransId="{75C4A766-2236-4EBA-BAB4-A1E484ACFDB5}" sibTransId="{B18DE17F-CFFF-4A95-B35E-E2E670CCF745}"/>
    <dgm:cxn modelId="{F62E453F-0D77-4644-ADFF-05F9212ABAEC}" type="presOf" srcId="{FFEC8B5C-DB33-42EB-BA23-98DBCF4443B8}" destId="{A9DC573D-75CD-48F1-A198-27E59C72780E}" srcOrd="0" destOrd="0" presId="urn:microsoft.com/office/officeart/2005/8/layout/vList2"/>
    <dgm:cxn modelId="{43F61380-D685-42D4-98AD-2F9CE50944BE}" srcId="{C4223569-0F88-4494-B3AE-7204D832BC1D}" destId="{53A5F82A-3A95-4BA1-9A8D-A7BFDCC6244C}" srcOrd="2" destOrd="0" parTransId="{28D47CF0-D3F6-467F-AD19-91BD8AAAB46B}" sibTransId="{5351BB81-9551-41CB-9066-0B93BCCAA3A2}"/>
    <dgm:cxn modelId="{709AF097-7667-497D-87D1-EF24E8E35AF3}" type="presOf" srcId="{C4223569-0F88-4494-B3AE-7204D832BC1D}" destId="{5E790474-8E52-49C6-B388-CB9ED53B6DD7}" srcOrd="0" destOrd="0" presId="urn:microsoft.com/office/officeart/2005/8/layout/vList2"/>
    <dgm:cxn modelId="{6E19BAF0-E0FB-44C4-9A5E-71E8BE7E33A8}" srcId="{C4223569-0F88-4494-B3AE-7204D832BC1D}" destId="{6A04485C-6C46-4CF2-8CCA-0619E373DF8B}" srcOrd="0" destOrd="0" parTransId="{52553FEB-4818-4A59-9F12-39319888D218}" sibTransId="{D54E2021-FE93-4587-95A4-E63E6E760C0B}"/>
    <dgm:cxn modelId="{661BD2F9-47A6-4D9C-8BBE-4663E8705D16}" type="presOf" srcId="{53A5F82A-3A95-4BA1-9A8D-A7BFDCC6244C}" destId="{497781FC-B026-43DE-A453-DE420E3EDC7E}" srcOrd="0" destOrd="0" presId="urn:microsoft.com/office/officeart/2005/8/layout/vList2"/>
    <dgm:cxn modelId="{CCB1DCFB-E5E8-4CB0-AC58-56370AB3D3F7}" type="presOf" srcId="{6A04485C-6C46-4CF2-8CCA-0619E373DF8B}" destId="{399EC568-99C3-4D34-B51E-57BB5FCE6090}" srcOrd="0" destOrd="0" presId="urn:microsoft.com/office/officeart/2005/8/layout/vList2"/>
    <dgm:cxn modelId="{229B022B-8EE3-445B-A864-98D442B2805F}" type="presParOf" srcId="{5E790474-8E52-49C6-B388-CB9ED53B6DD7}" destId="{399EC568-99C3-4D34-B51E-57BB5FCE6090}" srcOrd="0" destOrd="0" presId="urn:microsoft.com/office/officeart/2005/8/layout/vList2"/>
    <dgm:cxn modelId="{6DB67037-753B-4194-9957-CCB2B91D8DD8}" type="presParOf" srcId="{5E790474-8E52-49C6-B388-CB9ED53B6DD7}" destId="{84326F52-5358-48C2-A907-320C6BAD564B}" srcOrd="1" destOrd="0" presId="urn:microsoft.com/office/officeart/2005/8/layout/vList2"/>
    <dgm:cxn modelId="{8FFA08A5-432C-4026-9FE6-149FB991740E}" type="presParOf" srcId="{5E790474-8E52-49C6-B388-CB9ED53B6DD7}" destId="{A9DC573D-75CD-48F1-A198-27E59C72780E}" srcOrd="2" destOrd="0" presId="urn:microsoft.com/office/officeart/2005/8/layout/vList2"/>
    <dgm:cxn modelId="{94718361-E74F-4F28-B961-AE272D9F7DFC}" type="presParOf" srcId="{5E790474-8E52-49C6-B388-CB9ED53B6DD7}" destId="{273EA8B2-6A5C-4506-9CDE-256961D6546D}" srcOrd="3" destOrd="0" presId="urn:microsoft.com/office/officeart/2005/8/layout/vList2"/>
    <dgm:cxn modelId="{1A204071-7473-4F2E-B9F9-7E1AD19E3AB6}" type="presParOf" srcId="{5E790474-8E52-49C6-B388-CB9ED53B6DD7}" destId="{497781FC-B026-43DE-A453-DE420E3EDC7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BDB078-B878-4CED-93A4-EFDFB700E9B7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BFF1352-190F-4297-8D2C-D2F0BF1E83F6}">
      <dgm:prSet phldrT="[نص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1"/>
          <a:endParaRPr lang="ar-SA" sz="1300" dirty="0"/>
        </a:p>
        <a:p>
          <a:pPr algn="ctr" rtl="1"/>
          <a:r>
            <a:rPr lang="ar-SA" sz="1600" b="1" dirty="0"/>
            <a:t>أن حديث أبي سعيد موقوف عليه</a:t>
          </a:r>
        </a:p>
      </dgm:t>
    </dgm:pt>
    <dgm:pt modelId="{E48ECBF9-9243-4C2E-9A2F-EBE171793CCD}" type="parTrans" cxnId="{CE0F6577-FAD6-4F2F-9FBB-DB512E4D5BD2}">
      <dgm:prSet/>
      <dgm:spPr/>
      <dgm:t>
        <a:bodyPr/>
        <a:lstStyle/>
        <a:p>
          <a:pPr algn="ctr" rtl="1"/>
          <a:endParaRPr lang="ar-SA"/>
        </a:p>
      </dgm:t>
    </dgm:pt>
    <dgm:pt modelId="{22DCE331-4FD2-42A1-891F-F8F54B6F3C98}" type="sibTrans" cxnId="{CE0F6577-FAD6-4F2F-9FBB-DB512E4D5BD2}">
      <dgm:prSet/>
      <dgm:spPr/>
      <dgm:t>
        <a:bodyPr/>
        <a:lstStyle/>
        <a:p>
          <a:pPr algn="ctr" rtl="1"/>
          <a:endParaRPr lang="ar-SA"/>
        </a:p>
      </dgm:t>
    </dgm:pt>
    <dgm:pt modelId="{8E421AD0-9A54-4840-9C64-0A68F6B75FE5}">
      <dgm:prSet phldrT="[نص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1"/>
          <a:r>
            <a:rPr lang="ar-SA" sz="1600" b="1" dirty="0"/>
            <a:t>أن النهي في حق من وثق بحفظه والإذن في حق من لم يوثق بحفظه</a:t>
          </a:r>
        </a:p>
      </dgm:t>
    </dgm:pt>
    <dgm:pt modelId="{0E752EAA-6B46-40C8-AF77-9D1EE2B90D3C}" type="parTrans" cxnId="{F72C20BD-E1AA-4BC7-891E-4C74ED87D574}">
      <dgm:prSet/>
      <dgm:spPr/>
      <dgm:t>
        <a:bodyPr/>
        <a:lstStyle/>
        <a:p>
          <a:pPr algn="ctr" rtl="1"/>
          <a:endParaRPr lang="ar-SA"/>
        </a:p>
      </dgm:t>
    </dgm:pt>
    <dgm:pt modelId="{9F598F81-54A0-4496-B419-9913590B2668}" type="sibTrans" cxnId="{F72C20BD-E1AA-4BC7-891E-4C74ED87D574}">
      <dgm:prSet/>
      <dgm:spPr/>
      <dgm:t>
        <a:bodyPr/>
        <a:lstStyle/>
        <a:p>
          <a:pPr algn="ctr" rtl="1"/>
          <a:endParaRPr lang="ar-SA"/>
        </a:p>
      </dgm:t>
    </dgm:pt>
    <dgm:pt modelId="{19F12117-C05B-4959-AED9-6FE83DA43C48}">
      <dgm:prSet phldrT="[نص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1"/>
          <a:r>
            <a:rPr lang="ar-SA" sz="1600" b="1" dirty="0"/>
            <a:t>القول بالنسخ</a:t>
          </a:r>
        </a:p>
      </dgm:t>
    </dgm:pt>
    <dgm:pt modelId="{A25E4EB0-8185-407F-BEDF-1E435C82E0F8}" type="parTrans" cxnId="{82E1EF48-3209-44CF-9B06-C30B674DC08C}">
      <dgm:prSet/>
      <dgm:spPr/>
      <dgm:t>
        <a:bodyPr/>
        <a:lstStyle/>
        <a:p>
          <a:pPr algn="ctr" rtl="1"/>
          <a:endParaRPr lang="ar-SA"/>
        </a:p>
      </dgm:t>
    </dgm:pt>
    <dgm:pt modelId="{288B4249-18FC-4BF7-8423-D48959A65986}" type="sibTrans" cxnId="{82E1EF48-3209-44CF-9B06-C30B674DC08C}">
      <dgm:prSet/>
      <dgm:spPr/>
      <dgm:t>
        <a:bodyPr/>
        <a:lstStyle/>
        <a:p>
          <a:pPr algn="ctr" rtl="1"/>
          <a:endParaRPr lang="ar-SA"/>
        </a:p>
      </dgm:t>
    </dgm:pt>
    <dgm:pt modelId="{B0C88BA0-6EAD-46A7-84D7-CE0D5E9B6E80}">
      <dgm:prSet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1"/>
          <a:r>
            <a:rPr lang="ar-SA" sz="1600" b="1" dirty="0"/>
            <a:t>أن</a:t>
          </a:r>
          <a:r>
            <a:rPr lang="ar-SA" sz="1600" b="1" baseline="0" dirty="0"/>
            <a:t> النهي كان عاماً وخص بالسماح لمن كان قارئاً كاتباً مجيداً</a:t>
          </a:r>
          <a:endParaRPr lang="ar-SA" sz="1600" b="1" dirty="0"/>
        </a:p>
      </dgm:t>
    </dgm:pt>
    <dgm:pt modelId="{61707483-796B-4F13-8E41-E449261B53F8}" type="parTrans" cxnId="{8AB34B83-35CF-4094-AFD7-DD3CADB56264}">
      <dgm:prSet/>
      <dgm:spPr/>
      <dgm:t>
        <a:bodyPr/>
        <a:lstStyle/>
        <a:p>
          <a:pPr algn="ctr" rtl="1"/>
          <a:endParaRPr lang="ar-SA"/>
        </a:p>
      </dgm:t>
    </dgm:pt>
    <dgm:pt modelId="{D71E18BE-9E4F-4DB9-90BC-2BD603036995}" type="sibTrans" cxnId="{8AB34B83-35CF-4094-AFD7-DD3CADB56264}">
      <dgm:prSet/>
      <dgm:spPr/>
      <dgm:t>
        <a:bodyPr/>
        <a:lstStyle/>
        <a:p>
          <a:pPr algn="ctr" rtl="1"/>
          <a:endParaRPr lang="ar-SA"/>
        </a:p>
      </dgm:t>
    </dgm:pt>
    <dgm:pt modelId="{4FFFF2DD-9ADA-423B-8244-D0D3A9EBE7A7}">
      <dgm:prSet phldrT="[نص]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1"/>
          <a:r>
            <a:rPr lang="ar-SA" b="1" dirty="0"/>
            <a:t>آراء العلماء</a:t>
          </a:r>
        </a:p>
      </dgm:t>
    </dgm:pt>
    <dgm:pt modelId="{98D913EF-F2B7-47C7-8F43-901B7DE7E7B2}" type="sibTrans" cxnId="{C3807D96-955C-4A33-AD85-B0C370FADCCF}">
      <dgm:prSet/>
      <dgm:spPr/>
      <dgm:t>
        <a:bodyPr/>
        <a:lstStyle/>
        <a:p>
          <a:pPr algn="ctr" rtl="1"/>
          <a:endParaRPr lang="ar-SA"/>
        </a:p>
      </dgm:t>
    </dgm:pt>
    <dgm:pt modelId="{B6A76108-EB21-4E40-BA50-60347A62C1ED}" type="parTrans" cxnId="{C3807D96-955C-4A33-AD85-B0C370FADCCF}">
      <dgm:prSet/>
      <dgm:spPr/>
      <dgm:t>
        <a:bodyPr/>
        <a:lstStyle/>
        <a:p>
          <a:pPr algn="ctr" rtl="1"/>
          <a:endParaRPr lang="ar-SA"/>
        </a:p>
      </dgm:t>
    </dgm:pt>
    <dgm:pt modelId="{CC3615BF-AF13-44DA-9E85-FBDCCF5F7FD8}" type="pres">
      <dgm:prSet presAssocID="{F4BDB078-B878-4CED-93A4-EFDFB700E9B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A0F2321-8BD5-4C6E-A7EE-6A89275B835D}" type="pres">
      <dgm:prSet presAssocID="{4FFFF2DD-9ADA-423B-8244-D0D3A9EBE7A7}" presName="centerShape" presStyleLbl="node0" presStyleIdx="0" presStyleCnt="1" custLinFactNeighborY="464"/>
      <dgm:spPr/>
    </dgm:pt>
    <dgm:pt modelId="{9B92E166-01C6-4491-A1F2-48E6D21B7868}" type="pres">
      <dgm:prSet presAssocID="{7BFF1352-190F-4297-8D2C-D2F0BF1E83F6}" presName="node" presStyleLbl="node1" presStyleIdx="0" presStyleCnt="4" custRadScaleRad="99423">
        <dgm:presLayoutVars>
          <dgm:bulletEnabled val="1"/>
        </dgm:presLayoutVars>
      </dgm:prSet>
      <dgm:spPr/>
    </dgm:pt>
    <dgm:pt modelId="{FB65B626-3670-4916-9F38-FCFD89643AEC}" type="pres">
      <dgm:prSet presAssocID="{7BFF1352-190F-4297-8D2C-D2F0BF1E83F6}" presName="dummy" presStyleCnt="0"/>
      <dgm:spPr/>
    </dgm:pt>
    <dgm:pt modelId="{01B0C72F-F15D-4A9C-850E-0971AA52A449}" type="pres">
      <dgm:prSet presAssocID="{22DCE331-4FD2-42A1-891F-F8F54B6F3C98}" presName="sibTrans" presStyleLbl="sibTrans2D1" presStyleIdx="0" presStyleCnt="4"/>
      <dgm:spPr/>
    </dgm:pt>
    <dgm:pt modelId="{7B3D7E92-D3C3-4A3E-BDE2-94D2329E5443}" type="pres">
      <dgm:prSet presAssocID="{B0C88BA0-6EAD-46A7-84D7-CE0D5E9B6E80}" presName="node" presStyleLbl="node1" presStyleIdx="1" presStyleCnt="4">
        <dgm:presLayoutVars>
          <dgm:bulletEnabled val="1"/>
        </dgm:presLayoutVars>
      </dgm:prSet>
      <dgm:spPr/>
    </dgm:pt>
    <dgm:pt modelId="{71690684-5026-4151-9DA8-26106E3177D5}" type="pres">
      <dgm:prSet presAssocID="{B0C88BA0-6EAD-46A7-84D7-CE0D5E9B6E80}" presName="dummy" presStyleCnt="0"/>
      <dgm:spPr/>
    </dgm:pt>
    <dgm:pt modelId="{05E97FD6-AEC9-44B1-AED3-51B62B759EA9}" type="pres">
      <dgm:prSet presAssocID="{D71E18BE-9E4F-4DB9-90BC-2BD603036995}" presName="sibTrans" presStyleLbl="sibTrans2D1" presStyleIdx="1" presStyleCnt="4"/>
      <dgm:spPr/>
    </dgm:pt>
    <dgm:pt modelId="{728DCF8B-C102-4327-AD23-680ACF7A4308}" type="pres">
      <dgm:prSet presAssocID="{8E421AD0-9A54-4840-9C64-0A68F6B75FE5}" presName="node" presStyleLbl="node1" presStyleIdx="2" presStyleCnt="4">
        <dgm:presLayoutVars>
          <dgm:bulletEnabled val="1"/>
        </dgm:presLayoutVars>
      </dgm:prSet>
      <dgm:spPr/>
    </dgm:pt>
    <dgm:pt modelId="{E9D0BC37-9AC2-4C9B-B79A-DFBFCB95EA09}" type="pres">
      <dgm:prSet presAssocID="{8E421AD0-9A54-4840-9C64-0A68F6B75FE5}" presName="dummy" presStyleCnt="0"/>
      <dgm:spPr/>
    </dgm:pt>
    <dgm:pt modelId="{52ECBD6C-6705-4087-9FD6-D470D98A2E98}" type="pres">
      <dgm:prSet presAssocID="{9F598F81-54A0-4496-B419-9913590B2668}" presName="sibTrans" presStyleLbl="sibTrans2D1" presStyleIdx="2" presStyleCnt="4"/>
      <dgm:spPr/>
    </dgm:pt>
    <dgm:pt modelId="{D1980165-B5F7-4BBA-BAA8-264F35084C64}" type="pres">
      <dgm:prSet presAssocID="{19F12117-C05B-4959-AED9-6FE83DA43C48}" presName="node" presStyleLbl="node1" presStyleIdx="3" presStyleCnt="4">
        <dgm:presLayoutVars>
          <dgm:bulletEnabled val="1"/>
        </dgm:presLayoutVars>
      </dgm:prSet>
      <dgm:spPr/>
    </dgm:pt>
    <dgm:pt modelId="{3E1EAD75-F01C-4189-9A54-43F183FF86FD}" type="pres">
      <dgm:prSet presAssocID="{19F12117-C05B-4959-AED9-6FE83DA43C48}" presName="dummy" presStyleCnt="0"/>
      <dgm:spPr/>
    </dgm:pt>
    <dgm:pt modelId="{7D532F67-2327-4920-8302-26EBE9EC5586}" type="pres">
      <dgm:prSet presAssocID="{288B4249-18FC-4BF7-8423-D48959A65986}" presName="sibTrans" presStyleLbl="sibTrans2D1" presStyleIdx="3" presStyleCnt="4"/>
      <dgm:spPr/>
    </dgm:pt>
  </dgm:ptLst>
  <dgm:cxnLst>
    <dgm:cxn modelId="{8852A32C-3D71-4763-BB5D-A8AB95A25ADB}" type="presOf" srcId="{9F598F81-54A0-4496-B419-9913590B2668}" destId="{52ECBD6C-6705-4087-9FD6-D470D98A2E98}" srcOrd="0" destOrd="0" presId="urn:microsoft.com/office/officeart/2005/8/layout/radial6"/>
    <dgm:cxn modelId="{1E7C4B41-E37A-462A-B880-1682F6213E6B}" type="presOf" srcId="{8E421AD0-9A54-4840-9C64-0A68F6B75FE5}" destId="{728DCF8B-C102-4327-AD23-680ACF7A4308}" srcOrd="0" destOrd="0" presId="urn:microsoft.com/office/officeart/2005/8/layout/radial6"/>
    <dgm:cxn modelId="{20E7DC46-8E7D-4CB5-B812-F034D00FFD41}" type="presOf" srcId="{4FFFF2DD-9ADA-423B-8244-D0D3A9EBE7A7}" destId="{1A0F2321-8BD5-4C6E-A7EE-6A89275B835D}" srcOrd="0" destOrd="0" presId="urn:microsoft.com/office/officeart/2005/8/layout/radial6"/>
    <dgm:cxn modelId="{82E1EF48-3209-44CF-9B06-C30B674DC08C}" srcId="{4FFFF2DD-9ADA-423B-8244-D0D3A9EBE7A7}" destId="{19F12117-C05B-4959-AED9-6FE83DA43C48}" srcOrd="3" destOrd="0" parTransId="{A25E4EB0-8185-407F-BEDF-1E435C82E0F8}" sibTransId="{288B4249-18FC-4BF7-8423-D48959A65986}"/>
    <dgm:cxn modelId="{42388D6E-F90F-477C-BE9E-DFA07D8D8EAD}" type="presOf" srcId="{D71E18BE-9E4F-4DB9-90BC-2BD603036995}" destId="{05E97FD6-AEC9-44B1-AED3-51B62B759EA9}" srcOrd="0" destOrd="0" presId="urn:microsoft.com/office/officeart/2005/8/layout/radial6"/>
    <dgm:cxn modelId="{CE0F6577-FAD6-4F2F-9FBB-DB512E4D5BD2}" srcId="{4FFFF2DD-9ADA-423B-8244-D0D3A9EBE7A7}" destId="{7BFF1352-190F-4297-8D2C-D2F0BF1E83F6}" srcOrd="0" destOrd="0" parTransId="{E48ECBF9-9243-4C2E-9A2F-EBE171793CCD}" sibTransId="{22DCE331-4FD2-42A1-891F-F8F54B6F3C98}"/>
    <dgm:cxn modelId="{759F2B5A-02A2-49A4-962F-14ED15B58172}" type="presOf" srcId="{B0C88BA0-6EAD-46A7-84D7-CE0D5E9B6E80}" destId="{7B3D7E92-D3C3-4A3E-BDE2-94D2329E5443}" srcOrd="0" destOrd="0" presId="urn:microsoft.com/office/officeart/2005/8/layout/radial6"/>
    <dgm:cxn modelId="{8AB34B83-35CF-4094-AFD7-DD3CADB56264}" srcId="{4FFFF2DD-9ADA-423B-8244-D0D3A9EBE7A7}" destId="{B0C88BA0-6EAD-46A7-84D7-CE0D5E9B6E80}" srcOrd="1" destOrd="0" parTransId="{61707483-796B-4F13-8E41-E449261B53F8}" sibTransId="{D71E18BE-9E4F-4DB9-90BC-2BD603036995}"/>
    <dgm:cxn modelId="{C3807D96-955C-4A33-AD85-B0C370FADCCF}" srcId="{F4BDB078-B878-4CED-93A4-EFDFB700E9B7}" destId="{4FFFF2DD-9ADA-423B-8244-D0D3A9EBE7A7}" srcOrd="0" destOrd="0" parTransId="{B6A76108-EB21-4E40-BA50-60347A62C1ED}" sibTransId="{98D913EF-F2B7-47C7-8F43-901B7DE7E7B2}"/>
    <dgm:cxn modelId="{9EEAC09D-83F2-4A25-B1AD-F57AC51904B8}" type="presOf" srcId="{7BFF1352-190F-4297-8D2C-D2F0BF1E83F6}" destId="{9B92E166-01C6-4491-A1F2-48E6D21B7868}" srcOrd="0" destOrd="0" presId="urn:microsoft.com/office/officeart/2005/8/layout/radial6"/>
    <dgm:cxn modelId="{C20FF3AD-8442-481C-9F07-02FC8F21E53D}" type="presOf" srcId="{F4BDB078-B878-4CED-93A4-EFDFB700E9B7}" destId="{CC3615BF-AF13-44DA-9E85-FBDCCF5F7FD8}" srcOrd="0" destOrd="0" presId="urn:microsoft.com/office/officeart/2005/8/layout/radial6"/>
    <dgm:cxn modelId="{545521B9-50E0-4912-8411-281561008211}" type="presOf" srcId="{19F12117-C05B-4959-AED9-6FE83DA43C48}" destId="{D1980165-B5F7-4BBA-BAA8-264F35084C64}" srcOrd="0" destOrd="0" presId="urn:microsoft.com/office/officeart/2005/8/layout/radial6"/>
    <dgm:cxn modelId="{F72C20BD-E1AA-4BC7-891E-4C74ED87D574}" srcId="{4FFFF2DD-9ADA-423B-8244-D0D3A9EBE7A7}" destId="{8E421AD0-9A54-4840-9C64-0A68F6B75FE5}" srcOrd="2" destOrd="0" parTransId="{0E752EAA-6B46-40C8-AF77-9D1EE2B90D3C}" sibTransId="{9F598F81-54A0-4496-B419-9913590B2668}"/>
    <dgm:cxn modelId="{206745BE-10AD-4BA0-BAE6-6FCD82CE0E41}" type="presOf" srcId="{288B4249-18FC-4BF7-8423-D48959A65986}" destId="{7D532F67-2327-4920-8302-26EBE9EC5586}" srcOrd="0" destOrd="0" presId="urn:microsoft.com/office/officeart/2005/8/layout/radial6"/>
    <dgm:cxn modelId="{DDCD21FE-8D45-4202-A3AC-37BB14AEF5C6}" type="presOf" srcId="{22DCE331-4FD2-42A1-891F-F8F54B6F3C98}" destId="{01B0C72F-F15D-4A9C-850E-0971AA52A449}" srcOrd="0" destOrd="0" presId="urn:microsoft.com/office/officeart/2005/8/layout/radial6"/>
    <dgm:cxn modelId="{4187AADC-7C45-4227-B200-4655E559D829}" type="presParOf" srcId="{CC3615BF-AF13-44DA-9E85-FBDCCF5F7FD8}" destId="{1A0F2321-8BD5-4C6E-A7EE-6A89275B835D}" srcOrd="0" destOrd="0" presId="urn:microsoft.com/office/officeart/2005/8/layout/radial6"/>
    <dgm:cxn modelId="{F07036CB-4875-4790-B107-C13557E4DF31}" type="presParOf" srcId="{CC3615BF-AF13-44DA-9E85-FBDCCF5F7FD8}" destId="{9B92E166-01C6-4491-A1F2-48E6D21B7868}" srcOrd="1" destOrd="0" presId="urn:microsoft.com/office/officeart/2005/8/layout/radial6"/>
    <dgm:cxn modelId="{156D174C-E687-4D0C-AE2C-51EA24F4C415}" type="presParOf" srcId="{CC3615BF-AF13-44DA-9E85-FBDCCF5F7FD8}" destId="{FB65B626-3670-4916-9F38-FCFD89643AEC}" srcOrd="2" destOrd="0" presId="urn:microsoft.com/office/officeart/2005/8/layout/radial6"/>
    <dgm:cxn modelId="{005F0ED4-A7C2-4E61-9892-00FD9559AFA9}" type="presParOf" srcId="{CC3615BF-AF13-44DA-9E85-FBDCCF5F7FD8}" destId="{01B0C72F-F15D-4A9C-850E-0971AA52A449}" srcOrd="3" destOrd="0" presId="urn:microsoft.com/office/officeart/2005/8/layout/radial6"/>
    <dgm:cxn modelId="{BFE20A21-6DBD-44AF-BE34-3A6F6E1E8CE2}" type="presParOf" srcId="{CC3615BF-AF13-44DA-9E85-FBDCCF5F7FD8}" destId="{7B3D7E92-D3C3-4A3E-BDE2-94D2329E5443}" srcOrd="4" destOrd="0" presId="urn:microsoft.com/office/officeart/2005/8/layout/radial6"/>
    <dgm:cxn modelId="{2AFDC4F9-9593-4A06-AE2F-B43D7273FFFE}" type="presParOf" srcId="{CC3615BF-AF13-44DA-9E85-FBDCCF5F7FD8}" destId="{71690684-5026-4151-9DA8-26106E3177D5}" srcOrd="5" destOrd="0" presId="urn:microsoft.com/office/officeart/2005/8/layout/radial6"/>
    <dgm:cxn modelId="{DD4BADB3-4CFF-47EA-8DA7-06DA4C3C32CE}" type="presParOf" srcId="{CC3615BF-AF13-44DA-9E85-FBDCCF5F7FD8}" destId="{05E97FD6-AEC9-44B1-AED3-51B62B759EA9}" srcOrd="6" destOrd="0" presId="urn:microsoft.com/office/officeart/2005/8/layout/radial6"/>
    <dgm:cxn modelId="{9DF9D6C5-B421-42F1-8535-A9ACEC799016}" type="presParOf" srcId="{CC3615BF-AF13-44DA-9E85-FBDCCF5F7FD8}" destId="{728DCF8B-C102-4327-AD23-680ACF7A4308}" srcOrd="7" destOrd="0" presId="urn:microsoft.com/office/officeart/2005/8/layout/radial6"/>
    <dgm:cxn modelId="{7D96B4E3-66E3-4D67-BA52-1BE4654F112B}" type="presParOf" srcId="{CC3615BF-AF13-44DA-9E85-FBDCCF5F7FD8}" destId="{E9D0BC37-9AC2-4C9B-B79A-DFBFCB95EA09}" srcOrd="8" destOrd="0" presId="urn:microsoft.com/office/officeart/2005/8/layout/radial6"/>
    <dgm:cxn modelId="{994A0FA6-5F47-4087-948B-4E18B3C2563B}" type="presParOf" srcId="{CC3615BF-AF13-44DA-9E85-FBDCCF5F7FD8}" destId="{52ECBD6C-6705-4087-9FD6-D470D98A2E98}" srcOrd="9" destOrd="0" presId="urn:microsoft.com/office/officeart/2005/8/layout/radial6"/>
    <dgm:cxn modelId="{5C99B764-100B-4985-8C46-6B8FAD8B57A5}" type="presParOf" srcId="{CC3615BF-AF13-44DA-9E85-FBDCCF5F7FD8}" destId="{D1980165-B5F7-4BBA-BAA8-264F35084C64}" srcOrd="10" destOrd="0" presId="urn:microsoft.com/office/officeart/2005/8/layout/radial6"/>
    <dgm:cxn modelId="{0C1B6587-52BE-40AC-BCE8-AFC19F3B2F6D}" type="presParOf" srcId="{CC3615BF-AF13-44DA-9E85-FBDCCF5F7FD8}" destId="{3E1EAD75-F01C-4189-9A54-43F183FF86FD}" srcOrd="11" destOrd="0" presId="urn:microsoft.com/office/officeart/2005/8/layout/radial6"/>
    <dgm:cxn modelId="{37D9FB62-7B46-4CAB-8C95-BF550B3FAE3C}" type="presParOf" srcId="{CC3615BF-AF13-44DA-9E85-FBDCCF5F7FD8}" destId="{7D532F67-2327-4920-8302-26EBE9EC558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4BF9C7-8CC2-4AC5-8ED0-4A0546489A4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FB1281A-767D-448F-AC50-886D1AA4B185}">
      <dgm:prSet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b="1" u="sng" dirty="0">
              <a:solidFill>
                <a:schemeClr val="bg1"/>
              </a:solidFill>
            </a:rPr>
            <a:t>أسباب النهي عن الكتابة في عهد النبي</a:t>
          </a:r>
          <a:r>
            <a:rPr lang="ar-SA" b="1" u="sn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Traditional Arabic" panose="02020603050405020304" pitchFamily="18" charset="-78"/>
            </a:rPr>
            <a:t>‘.</a:t>
          </a:r>
          <a:endParaRPr lang="en-US" b="1" u="sng" dirty="0">
            <a:solidFill>
              <a:schemeClr val="bg1"/>
            </a:solidFill>
            <a:latin typeface="Calibri" panose="020F0502020204030204" pitchFamily="34" charset="0"/>
            <a:ea typeface="Calibri" panose="020F0502020204030204" pitchFamily="34" charset="0"/>
            <a:cs typeface="ATraditional Arabic" panose="02020603050405020304" pitchFamily="18" charset="-78"/>
          </a:endParaRPr>
        </a:p>
      </dgm:t>
    </dgm:pt>
    <dgm:pt modelId="{E366D94B-8A0F-4D37-9EEF-B2C7FF6C5C57}" type="parTrans" cxnId="{BED81547-4192-47A9-8D3B-B1C2D86BDE32}">
      <dgm:prSet/>
      <dgm:spPr/>
      <dgm:t>
        <a:bodyPr/>
        <a:lstStyle/>
        <a:p>
          <a:pPr rtl="1"/>
          <a:endParaRPr lang="ar-SA"/>
        </a:p>
      </dgm:t>
    </dgm:pt>
    <dgm:pt modelId="{0A294D15-1846-49D7-AE3A-25F46A3C3D8B}" type="sibTrans" cxnId="{BED81547-4192-47A9-8D3B-B1C2D86BDE32}">
      <dgm:prSet/>
      <dgm:spPr/>
      <dgm:t>
        <a:bodyPr/>
        <a:lstStyle/>
        <a:p>
          <a:pPr rtl="1"/>
          <a:endParaRPr lang="ar-SA"/>
        </a:p>
      </dgm:t>
    </dgm:pt>
    <dgm:pt modelId="{F4D09C6D-09C1-4F16-81C8-B1E13876051B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2400" b="1" dirty="0"/>
            <a:t>لئلا يضاهى بكتاب الله تعالى غيره.</a:t>
          </a:r>
          <a:endParaRPr lang="ar-SA" sz="2400" dirty="0"/>
        </a:p>
      </dgm:t>
    </dgm:pt>
    <dgm:pt modelId="{029741C0-CBE3-43F1-83A1-6A57813939B0}" type="parTrans" cxnId="{44BE48D0-0D99-404E-B1F0-974C51BE5081}">
      <dgm:prSet/>
      <dgm:spPr/>
      <dgm:t>
        <a:bodyPr/>
        <a:lstStyle/>
        <a:p>
          <a:pPr rtl="1"/>
          <a:endParaRPr lang="ar-SA"/>
        </a:p>
      </dgm:t>
    </dgm:pt>
    <dgm:pt modelId="{C99F416A-F212-41A4-954A-4F7FF68FF026}" type="sibTrans" cxnId="{44BE48D0-0D99-404E-B1F0-974C51BE5081}">
      <dgm:prSet/>
      <dgm:spPr/>
      <dgm:t>
        <a:bodyPr/>
        <a:lstStyle/>
        <a:p>
          <a:pPr rtl="1"/>
          <a:endParaRPr lang="ar-SA"/>
        </a:p>
      </dgm:t>
    </dgm:pt>
    <dgm:pt modelId="{D3B98414-11A7-4D8A-9455-895D61F9AFDA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2400" b="1" baseline="0" dirty="0"/>
            <a:t>خشية الانشغال عن القرآن بما سواه.</a:t>
          </a:r>
          <a:endParaRPr lang="ar-SA" sz="2400" dirty="0"/>
        </a:p>
      </dgm:t>
    </dgm:pt>
    <dgm:pt modelId="{BACA7994-F5D7-49D1-996A-641EAED25EA1}" type="parTrans" cxnId="{9AF20F0E-0090-4FED-9EAD-18B2ACFD7D18}">
      <dgm:prSet/>
      <dgm:spPr/>
      <dgm:t>
        <a:bodyPr/>
        <a:lstStyle/>
        <a:p>
          <a:pPr rtl="1"/>
          <a:endParaRPr lang="ar-SA"/>
        </a:p>
      </dgm:t>
    </dgm:pt>
    <dgm:pt modelId="{60920447-40F5-4285-BEB0-FECED1A085AA}" type="sibTrans" cxnId="{9AF20F0E-0090-4FED-9EAD-18B2ACFD7D18}">
      <dgm:prSet/>
      <dgm:spPr/>
      <dgm:t>
        <a:bodyPr/>
        <a:lstStyle/>
        <a:p>
          <a:pPr rtl="1"/>
          <a:endParaRPr lang="ar-SA"/>
        </a:p>
      </dgm:t>
    </dgm:pt>
    <dgm:pt modelId="{D329A04B-1D41-43C5-B5CC-32475FE93521}">
      <dgm:prSet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b="1" u="sng" dirty="0">
              <a:solidFill>
                <a:schemeClr val="bg1"/>
              </a:solidFill>
            </a:rPr>
            <a:t>أسباب كراهة الكتابة في عهد الصحابة </a:t>
          </a:r>
          <a:r>
            <a:rPr lang="ar-SA" b="1" u="sn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Traditional Arabic" panose="02020603050405020304" pitchFamily="18" charset="-78"/>
            </a:rPr>
            <a:t>٪</a:t>
          </a:r>
          <a:r>
            <a:rPr lang="ar-SA" b="1" u="sng" dirty="0">
              <a:solidFill>
                <a:schemeClr val="bg1"/>
              </a:solidFill>
            </a:rPr>
            <a:t> </a:t>
          </a:r>
        </a:p>
      </dgm:t>
    </dgm:pt>
    <dgm:pt modelId="{41557444-7336-4BF0-98E3-6925D07DC8C8}" type="sibTrans" cxnId="{A220A82F-2112-4D03-9AD4-9C2B7BA230E2}">
      <dgm:prSet/>
      <dgm:spPr/>
      <dgm:t>
        <a:bodyPr/>
        <a:lstStyle/>
        <a:p>
          <a:pPr rtl="1"/>
          <a:endParaRPr lang="ar-SA"/>
        </a:p>
      </dgm:t>
    </dgm:pt>
    <dgm:pt modelId="{C7AD2A28-A75F-4F26-9EF2-5FC006C75BB5}" type="parTrans" cxnId="{A220A82F-2112-4D03-9AD4-9C2B7BA230E2}">
      <dgm:prSet/>
      <dgm:spPr/>
      <dgm:t>
        <a:bodyPr/>
        <a:lstStyle/>
        <a:p>
          <a:pPr rtl="1"/>
          <a:endParaRPr lang="ar-SA"/>
        </a:p>
      </dgm:t>
    </dgm:pt>
    <dgm:pt modelId="{7086342C-25D3-4D51-B1D3-AE9D634C5AF4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2400" b="1" baseline="0" dirty="0"/>
            <a:t>لئلا يضاهى بكتاب الله تعالى غيره.</a:t>
          </a:r>
          <a:endParaRPr lang="ar-SA" sz="2400" dirty="0"/>
        </a:p>
      </dgm:t>
    </dgm:pt>
    <dgm:pt modelId="{8303D147-C112-4593-9A27-705E04B4CAC0}" type="parTrans" cxnId="{75C94A32-DC66-477E-870C-9062F0357CC9}">
      <dgm:prSet/>
      <dgm:spPr/>
      <dgm:t>
        <a:bodyPr/>
        <a:lstStyle/>
        <a:p>
          <a:pPr rtl="1"/>
          <a:endParaRPr lang="ar-SA"/>
        </a:p>
      </dgm:t>
    </dgm:pt>
    <dgm:pt modelId="{A5EB0BB2-4C4A-4747-B0C8-180ECA8D6A7A}" type="sibTrans" cxnId="{75C94A32-DC66-477E-870C-9062F0357CC9}">
      <dgm:prSet/>
      <dgm:spPr/>
      <dgm:t>
        <a:bodyPr/>
        <a:lstStyle/>
        <a:p>
          <a:pPr rtl="1"/>
          <a:endParaRPr lang="ar-SA"/>
        </a:p>
      </dgm:t>
    </dgm:pt>
    <dgm:pt modelId="{4BDA5972-8232-48E5-BDB8-7F5CF26DBDF3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2400" b="1" dirty="0"/>
            <a:t>خشية الانشغال عن القرآن بما سواه.</a:t>
          </a:r>
          <a:endParaRPr lang="ar-SA" sz="2400" dirty="0"/>
        </a:p>
      </dgm:t>
    </dgm:pt>
    <dgm:pt modelId="{D1A1F689-F6EE-48FA-8B93-BD7D1C690C21}" type="parTrans" cxnId="{6EC12E90-D224-4CF5-8D34-0E23FF110D23}">
      <dgm:prSet/>
      <dgm:spPr/>
      <dgm:t>
        <a:bodyPr/>
        <a:lstStyle/>
        <a:p>
          <a:pPr rtl="1"/>
          <a:endParaRPr lang="ar-SA"/>
        </a:p>
      </dgm:t>
    </dgm:pt>
    <dgm:pt modelId="{67A24050-474B-43A4-B5BA-224B68D362DA}" type="sibTrans" cxnId="{6EC12E90-D224-4CF5-8D34-0E23FF110D23}">
      <dgm:prSet/>
      <dgm:spPr/>
      <dgm:t>
        <a:bodyPr/>
        <a:lstStyle/>
        <a:p>
          <a:pPr rtl="1"/>
          <a:endParaRPr lang="ar-SA"/>
        </a:p>
      </dgm:t>
    </dgm:pt>
    <dgm:pt modelId="{45898ED4-D727-4688-AE34-60F2A77679B2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2400" b="1" dirty="0"/>
            <a:t>ورع الصحابة وخشيتهم أن يكون ما يملونه أو يقيدونه غير ما سمعوه من النبي</a:t>
          </a:r>
          <a:r>
            <a:rPr lang="ar-SA" sz="2400" b="1" u="none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Traditional Arabic" panose="02020603050405020304" pitchFamily="18" charset="-78"/>
            </a:rPr>
            <a:t>‘.</a:t>
          </a:r>
          <a:endParaRPr lang="ar-SA" sz="2400" b="1" u="none" dirty="0">
            <a:solidFill>
              <a:schemeClr val="tx1"/>
            </a:solidFill>
          </a:endParaRPr>
        </a:p>
      </dgm:t>
    </dgm:pt>
    <dgm:pt modelId="{9D1AB524-B332-4643-B2DE-A9DBD96C48B1}" type="parTrans" cxnId="{1C02BB89-8E72-42B4-B723-28FADC994920}">
      <dgm:prSet/>
      <dgm:spPr/>
      <dgm:t>
        <a:bodyPr/>
        <a:lstStyle/>
        <a:p>
          <a:pPr rtl="1"/>
          <a:endParaRPr lang="ar-SA"/>
        </a:p>
      </dgm:t>
    </dgm:pt>
    <dgm:pt modelId="{B945EE52-0BE2-404B-BF9E-0BBA095FA4D8}" type="sibTrans" cxnId="{1C02BB89-8E72-42B4-B723-28FADC994920}">
      <dgm:prSet/>
      <dgm:spPr/>
      <dgm:t>
        <a:bodyPr/>
        <a:lstStyle/>
        <a:p>
          <a:pPr rtl="1"/>
          <a:endParaRPr lang="ar-SA"/>
        </a:p>
      </dgm:t>
    </dgm:pt>
    <dgm:pt modelId="{F9AA22C8-C813-46A9-98B3-FC6D38FF64AE}">
      <dgm:prSet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b="1" u="sng" dirty="0"/>
            <a:t>سبب كراهة التابعين لكتابة الحديث:</a:t>
          </a:r>
          <a:endParaRPr lang="ar-SA" u="sng" dirty="0"/>
        </a:p>
      </dgm:t>
    </dgm:pt>
    <dgm:pt modelId="{3AAB9034-0660-4DBB-B367-13EF5B710AB2}" type="parTrans" cxnId="{0079833C-51CF-4763-9B57-ACEBBB8A3A04}">
      <dgm:prSet/>
      <dgm:spPr/>
      <dgm:t>
        <a:bodyPr/>
        <a:lstStyle/>
        <a:p>
          <a:pPr rtl="1"/>
          <a:endParaRPr lang="ar-SA"/>
        </a:p>
      </dgm:t>
    </dgm:pt>
    <dgm:pt modelId="{20822AFE-AD78-42F8-BCF5-D7DD6E1963E0}" type="sibTrans" cxnId="{0079833C-51CF-4763-9B57-ACEBBB8A3A04}">
      <dgm:prSet/>
      <dgm:spPr/>
      <dgm:t>
        <a:bodyPr/>
        <a:lstStyle/>
        <a:p>
          <a:pPr rtl="1"/>
          <a:endParaRPr lang="ar-SA"/>
        </a:p>
      </dgm:t>
    </dgm:pt>
    <dgm:pt modelId="{C373C5A2-2F70-44B0-A84F-98968D636E21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2400" b="1" dirty="0">
              <a:solidFill>
                <a:schemeClr val="tx1"/>
              </a:solidFill>
            </a:rPr>
            <a:t>بسبب ظهور الآراء الشخصية فخشوا أن يدونها طلابهم مع الحديث فيدخله الالتباس.</a:t>
          </a:r>
          <a:endParaRPr lang="ar-SA" sz="2400" dirty="0">
            <a:solidFill>
              <a:schemeClr val="tx1"/>
            </a:solidFill>
          </a:endParaRPr>
        </a:p>
      </dgm:t>
    </dgm:pt>
    <dgm:pt modelId="{1FC929FB-6D0D-4B01-B636-3869770C8EE4}" type="sibTrans" cxnId="{4D704B70-DA20-41D6-BDE5-87272C01CA47}">
      <dgm:prSet/>
      <dgm:spPr/>
      <dgm:t>
        <a:bodyPr/>
        <a:lstStyle/>
        <a:p>
          <a:pPr rtl="1"/>
          <a:endParaRPr lang="ar-SA"/>
        </a:p>
      </dgm:t>
    </dgm:pt>
    <dgm:pt modelId="{8EB57670-4F4E-403B-BF87-B84E08C5532B}" type="parTrans" cxnId="{4D704B70-DA20-41D6-BDE5-87272C01CA47}">
      <dgm:prSet/>
      <dgm:spPr/>
      <dgm:t>
        <a:bodyPr/>
        <a:lstStyle/>
        <a:p>
          <a:pPr rtl="1"/>
          <a:endParaRPr lang="ar-SA"/>
        </a:p>
      </dgm:t>
    </dgm:pt>
    <dgm:pt modelId="{CC201D5B-226D-4EF2-8826-0750297FFCD0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2400" b="1" dirty="0"/>
            <a:t>خشية اختلاط القرآن بالحديث.</a:t>
          </a:r>
        </a:p>
      </dgm:t>
    </dgm:pt>
    <dgm:pt modelId="{689991CA-D391-4484-AA3F-B87FF24C2B51}" type="parTrans" cxnId="{5FF3C094-9577-4171-9FE0-7DAE4E93CA9C}">
      <dgm:prSet/>
      <dgm:spPr/>
      <dgm:t>
        <a:bodyPr/>
        <a:lstStyle/>
        <a:p>
          <a:pPr rtl="1"/>
          <a:endParaRPr lang="ar-SA"/>
        </a:p>
      </dgm:t>
    </dgm:pt>
    <dgm:pt modelId="{B7719B83-7D0A-4A21-8EFD-5BFDE4B1E07C}" type="sibTrans" cxnId="{5FF3C094-9577-4171-9FE0-7DAE4E93CA9C}">
      <dgm:prSet/>
      <dgm:spPr/>
      <dgm:t>
        <a:bodyPr/>
        <a:lstStyle/>
        <a:p>
          <a:pPr rtl="1"/>
          <a:endParaRPr lang="ar-SA"/>
        </a:p>
      </dgm:t>
    </dgm:pt>
    <dgm:pt modelId="{72B9E36A-3B23-456F-B168-808F2BA20338}" type="pres">
      <dgm:prSet presAssocID="{234BF9C7-8CC2-4AC5-8ED0-4A0546489A47}" presName="Name0" presStyleCnt="0">
        <dgm:presLayoutVars>
          <dgm:dir/>
          <dgm:animLvl val="lvl"/>
          <dgm:resizeHandles val="exact"/>
        </dgm:presLayoutVars>
      </dgm:prSet>
      <dgm:spPr/>
    </dgm:pt>
    <dgm:pt modelId="{8EB51F1C-8CC9-4DD5-8016-1F8C5F9BE7D1}" type="pres">
      <dgm:prSet presAssocID="{F9AA22C8-C813-46A9-98B3-FC6D38FF64AE}" presName="composite" presStyleCnt="0"/>
      <dgm:spPr/>
    </dgm:pt>
    <dgm:pt modelId="{3665691C-68C8-4578-8231-BAB6BAEC0203}" type="pres">
      <dgm:prSet presAssocID="{F9AA22C8-C813-46A9-98B3-FC6D38FF64A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66E7ED2-24E5-49C5-9028-A747D20C1B96}" type="pres">
      <dgm:prSet presAssocID="{F9AA22C8-C813-46A9-98B3-FC6D38FF64AE}" presName="desTx" presStyleLbl="alignAccFollowNode1" presStyleIdx="0" presStyleCnt="3">
        <dgm:presLayoutVars>
          <dgm:bulletEnabled val="1"/>
        </dgm:presLayoutVars>
      </dgm:prSet>
      <dgm:spPr/>
    </dgm:pt>
    <dgm:pt modelId="{DCB9E852-4BE5-49B9-8B67-4A91F6097A72}" type="pres">
      <dgm:prSet presAssocID="{20822AFE-AD78-42F8-BCF5-D7DD6E1963E0}" presName="space" presStyleCnt="0"/>
      <dgm:spPr/>
    </dgm:pt>
    <dgm:pt modelId="{4D84200F-9D93-4C31-94FE-33AC9B05E9CD}" type="pres">
      <dgm:prSet presAssocID="{D329A04B-1D41-43C5-B5CC-32475FE93521}" presName="composite" presStyleCnt="0"/>
      <dgm:spPr/>
    </dgm:pt>
    <dgm:pt modelId="{F0506FE3-A936-43DB-88D8-E4E70A8E9E82}" type="pres">
      <dgm:prSet presAssocID="{D329A04B-1D41-43C5-B5CC-32475FE9352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D62D48FC-EAA1-48B8-9C47-135E199938CE}" type="pres">
      <dgm:prSet presAssocID="{D329A04B-1D41-43C5-B5CC-32475FE93521}" presName="desTx" presStyleLbl="alignAccFollowNode1" presStyleIdx="1" presStyleCnt="3">
        <dgm:presLayoutVars>
          <dgm:bulletEnabled val="1"/>
        </dgm:presLayoutVars>
      </dgm:prSet>
      <dgm:spPr/>
    </dgm:pt>
    <dgm:pt modelId="{DB31F4D7-9142-4859-A356-60998A3DF0EC}" type="pres">
      <dgm:prSet presAssocID="{41557444-7336-4BF0-98E3-6925D07DC8C8}" presName="space" presStyleCnt="0"/>
      <dgm:spPr/>
    </dgm:pt>
    <dgm:pt modelId="{D7560602-983D-4F4F-BBBC-95AE886AD5D3}" type="pres">
      <dgm:prSet presAssocID="{AFB1281A-767D-448F-AC50-886D1AA4B185}" presName="composite" presStyleCnt="0"/>
      <dgm:spPr/>
    </dgm:pt>
    <dgm:pt modelId="{4CEC29A4-F64A-4F8B-B728-A02F162127E6}" type="pres">
      <dgm:prSet presAssocID="{AFB1281A-767D-448F-AC50-886D1AA4B18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1FCCF44B-A8DE-440A-9902-763E63EB6664}" type="pres">
      <dgm:prSet presAssocID="{AFB1281A-767D-448F-AC50-886D1AA4B18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5310906-E13E-496C-A815-0C71204E457F}" type="presOf" srcId="{C373C5A2-2F70-44B0-A84F-98968D636E21}" destId="{666E7ED2-24E5-49C5-9028-A747D20C1B96}" srcOrd="0" destOrd="0" presId="urn:microsoft.com/office/officeart/2005/8/layout/hList1"/>
    <dgm:cxn modelId="{9AF20F0E-0090-4FED-9EAD-18B2ACFD7D18}" srcId="{AFB1281A-767D-448F-AC50-886D1AA4B185}" destId="{D3B98414-11A7-4D8A-9455-895D61F9AFDA}" srcOrd="2" destOrd="0" parTransId="{BACA7994-F5D7-49D1-996A-641EAED25EA1}" sibTransId="{60920447-40F5-4285-BEB0-FECED1A085AA}"/>
    <dgm:cxn modelId="{6F78482F-9B1D-4546-B72C-8A69BF4F5CCD}" type="presOf" srcId="{7086342C-25D3-4D51-B1D3-AE9D634C5AF4}" destId="{D62D48FC-EAA1-48B8-9C47-135E199938CE}" srcOrd="0" destOrd="0" presId="urn:microsoft.com/office/officeart/2005/8/layout/hList1"/>
    <dgm:cxn modelId="{A220A82F-2112-4D03-9AD4-9C2B7BA230E2}" srcId="{234BF9C7-8CC2-4AC5-8ED0-4A0546489A47}" destId="{D329A04B-1D41-43C5-B5CC-32475FE93521}" srcOrd="1" destOrd="0" parTransId="{C7AD2A28-A75F-4F26-9EF2-5FC006C75BB5}" sibTransId="{41557444-7336-4BF0-98E3-6925D07DC8C8}"/>
    <dgm:cxn modelId="{75C94A32-DC66-477E-870C-9062F0357CC9}" srcId="{D329A04B-1D41-43C5-B5CC-32475FE93521}" destId="{7086342C-25D3-4D51-B1D3-AE9D634C5AF4}" srcOrd="0" destOrd="0" parTransId="{8303D147-C112-4593-9A27-705E04B4CAC0}" sibTransId="{A5EB0BB2-4C4A-4747-B0C8-180ECA8D6A7A}"/>
    <dgm:cxn modelId="{0079833C-51CF-4763-9B57-ACEBBB8A3A04}" srcId="{234BF9C7-8CC2-4AC5-8ED0-4A0546489A47}" destId="{F9AA22C8-C813-46A9-98B3-FC6D38FF64AE}" srcOrd="0" destOrd="0" parTransId="{3AAB9034-0660-4DBB-B367-13EF5B710AB2}" sibTransId="{20822AFE-AD78-42F8-BCF5-D7DD6E1963E0}"/>
    <dgm:cxn modelId="{BED81547-4192-47A9-8D3B-B1C2D86BDE32}" srcId="{234BF9C7-8CC2-4AC5-8ED0-4A0546489A47}" destId="{AFB1281A-767D-448F-AC50-886D1AA4B185}" srcOrd="2" destOrd="0" parTransId="{E366D94B-8A0F-4D37-9EEF-B2C7FF6C5C57}" sibTransId="{0A294D15-1846-49D7-AE3A-25F46A3C3D8B}"/>
    <dgm:cxn modelId="{E449D549-68E7-4903-AD72-226938FFD4C5}" type="presOf" srcId="{F4D09C6D-09C1-4F16-81C8-B1E13876051B}" destId="{1FCCF44B-A8DE-440A-9902-763E63EB6664}" srcOrd="0" destOrd="0" presId="urn:microsoft.com/office/officeart/2005/8/layout/hList1"/>
    <dgm:cxn modelId="{4D704B70-DA20-41D6-BDE5-87272C01CA47}" srcId="{F9AA22C8-C813-46A9-98B3-FC6D38FF64AE}" destId="{C373C5A2-2F70-44B0-A84F-98968D636E21}" srcOrd="0" destOrd="0" parTransId="{8EB57670-4F4E-403B-BF87-B84E08C5532B}" sibTransId="{1FC929FB-6D0D-4B01-B636-3869770C8EE4}"/>
    <dgm:cxn modelId="{02E4157D-1A19-453F-9401-53A982B1845E}" type="presOf" srcId="{F9AA22C8-C813-46A9-98B3-FC6D38FF64AE}" destId="{3665691C-68C8-4578-8231-BAB6BAEC0203}" srcOrd="0" destOrd="0" presId="urn:microsoft.com/office/officeart/2005/8/layout/hList1"/>
    <dgm:cxn modelId="{1C02BB89-8E72-42B4-B723-28FADC994920}" srcId="{D329A04B-1D41-43C5-B5CC-32475FE93521}" destId="{45898ED4-D727-4688-AE34-60F2A77679B2}" srcOrd="2" destOrd="0" parTransId="{9D1AB524-B332-4643-B2DE-A9DBD96C48B1}" sibTransId="{B945EE52-0BE2-404B-BF9E-0BBA095FA4D8}"/>
    <dgm:cxn modelId="{6141A38C-D679-4731-94B5-0C409D61BC19}" type="presOf" srcId="{AFB1281A-767D-448F-AC50-886D1AA4B185}" destId="{4CEC29A4-F64A-4F8B-B728-A02F162127E6}" srcOrd="0" destOrd="0" presId="urn:microsoft.com/office/officeart/2005/8/layout/hList1"/>
    <dgm:cxn modelId="{6EC12E90-D224-4CF5-8D34-0E23FF110D23}" srcId="{D329A04B-1D41-43C5-B5CC-32475FE93521}" destId="{4BDA5972-8232-48E5-BDB8-7F5CF26DBDF3}" srcOrd="1" destOrd="0" parTransId="{D1A1F689-F6EE-48FA-8B93-BD7D1C690C21}" sibTransId="{67A24050-474B-43A4-B5BA-224B68D362DA}"/>
    <dgm:cxn modelId="{7C926191-A0A2-4621-8E42-FF3BCAAD2B5E}" type="presOf" srcId="{D3B98414-11A7-4D8A-9455-895D61F9AFDA}" destId="{1FCCF44B-A8DE-440A-9902-763E63EB6664}" srcOrd="0" destOrd="2" presId="urn:microsoft.com/office/officeart/2005/8/layout/hList1"/>
    <dgm:cxn modelId="{5FF3C094-9577-4171-9FE0-7DAE4E93CA9C}" srcId="{AFB1281A-767D-448F-AC50-886D1AA4B185}" destId="{CC201D5B-226D-4EF2-8826-0750297FFCD0}" srcOrd="1" destOrd="0" parTransId="{689991CA-D391-4484-AA3F-B87FF24C2B51}" sibTransId="{B7719B83-7D0A-4A21-8EFD-5BFDE4B1E07C}"/>
    <dgm:cxn modelId="{74AAD59F-F6CD-4DA6-81B3-D98ADF61A31E}" type="presOf" srcId="{4BDA5972-8232-48E5-BDB8-7F5CF26DBDF3}" destId="{D62D48FC-EAA1-48B8-9C47-135E199938CE}" srcOrd="0" destOrd="1" presId="urn:microsoft.com/office/officeart/2005/8/layout/hList1"/>
    <dgm:cxn modelId="{44BE48D0-0D99-404E-B1F0-974C51BE5081}" srcId="{AFB1281A-767D-448F-AC50-886D1AA4B185}" destId="{F4D09C6D-09C1-4F16-81C8-B1E13876051B}" srcOrd="0" destOrd="0" parTransId="{029741C0-CBE3-43F1-83A1-6A57813939B0}" sibTransId="{C99F416A-F212-41A4-954A-4F7FF68FF026}"/>
    <dgm:cxn modelId="{0F8437D3-8841-4A38-9D6F-6D39A489F53D}" type="presOf" srcId="{CC201D5B-226D-4EF2-8826-0750297FFCD0}" destId="{1FCCF44B-A8DE-440A-9902-763E63EB6664}" srcOrd="0" destOrd="1" presId="urn:microsoft.com/office/officeart/2005/8/layout/hList1"/>
    <dgm:cxn modelId="{C93991E3-2720-4DCF-BE90-E32A00726CD7}" type="presOf" srcId="{234BF9C7-8CC2-4AC5-8ED0-4A0546489A47}" destId="{72B9E36A-3B23-456F-B168-808F2BA20338}" srcOrd="0" destOrd="0" presId="urn:microsoft.com/office/officeart/2005/8/layout/hList1"/>
    <dgm:cxn modelId="{3BF3FEF3-E037-4A47-98CA-0E13E74D7BAB}" type="presOf" srcId="{D329A04B-1D41-43C5-B5CC-32475FE93521}" destId="{F0506FE3-A936-43DB-88D8-E4E70A8E9E82}" srcOrd="0" destOrd="0" presId="urn:microsoft.com/office/officeart/2005/8/layout/hList1"/>
    <dgm:cxn modelId="{3C334EFA-B0B3-4ED6-99DA-1A74CE43985B}" type="presOf" srcId="{45898ED4-D727-4688-AE34-60F2A77679B2}" destId="{D62D48FC-EAA1-48B8-9C47-135E199938CE}" srcOrd="0" destOrd="2" presId="urn:microsoft.com/office/officeart/2005/8/layout/hList1"/>
    <dgm:cxn modelId="{EE7FA136-3B5C-4E8D-9615-550AF27EEC36}" type="presParOf" srcId="{72B9E36A-3B23-456F-B168-808F2BA20338}" destId="{8EB51F1C-8CC9-4DD5-8016-1F8C5F9BE7D1}" srcOrd="0" destOrd="0" presId="urn:microsoft.com/office/officeart/2005/8/layout/hList1"/>
    <dgm:cxn modelId="{488A2D37-B732-45FC-9DF2-5C6C6E1E0B9E}" type="presParOf" srcId="{8EB51F1C-8CC9-4DD5-8016-1F8C5F9BE7D1}" destId="{3665691C-68C8-4578-8231-BAB6BAEC0203}" srcOrd="0" destOrd="0" presId="urn:microsoft.com/office/officeart/2005/8/layout/hList1"/>
    <dgm:cxn modelId="{4FAF7B65-F13A-4FD8-8F2F-1110BFC72DE4}" type="presParOf" srcId="{8EB51F1C-8CC9-4DD5-8016-1F8C5F9BE7D1}" destId="{666E7ED2-24E5-49C5-9028-A747D20C1B96}" srcOrd="1" destOrd="0" presId="urn:microsoft.com/office/officeart/2005/8/layout/hList1"/>
    <dgm:cxn modelId="{61B389DA-EBCC-4C80-8D29-CFF2572110C8}" type="presParOf" srcId="{72B9E36A-3B23-456F-B168-808F2BA20338}" destId="{DCB9E852-4BE5-49B9-8B67-4A91F6097A72}" srcOrd="1" destOrd="0" presId="urn:microsoft.com/office/officeart/2005/8/layout/hList1"/>
    <dgm:cxn modelId="{0B110446-0995-49C2-AFAC-458B78210B6A}" type="presParOf" srcId="{72B9E36A-3B23-456F-B168-808F2BA20338}" destId="{4D84200F-9D93-4C31-94FE-33AC9B05E9CD}" srcOrd="2" destOrd="0" presId="urn:microsoft.com/office/officeart/2005/8/layout/hList1"/>
    <dgm:cxn modelId="{ED464A55-592F-44EF-8097-3F04C72771C1}" type="presParOf" srcId="{4D84200F-9D93-4C31-94FE-33AC9B05E9CD}" destId="{F0506FE3-A936-43DB-88D8-E4E70A8E9E82}" srcOrd="0" destOrd="0" presId="urn:microsoft.com/office/officeart/2005/8/layout/hList1"/>
    <dgm:cxn modelId="{5CB24C43-0E6D-448B-BF82-BAF72BDD5EAD}" type="presParOf" srcId="{4D84200F-9D93-4C31-94FE-33AC9B05E9CD}" destId="{D62D48FC-EAA1-48B8-9C47-135E199938CE}" srcOrd="1" destOrd="0" presId="urn:microsoft.com/office/officeart/2005/8/layout/hList1"/>
    <dgm:cxn modelId="{AE8E25CA-7705-44E7-989F-78A43E877125}" type="presParOf" srcId="{72B9E36A-3B23-456F-B168-808F2BA20338}" destId="{DB31F4D7-9142-4859-A356-60998A3DF0EC}" srcOrd="3" destOrd="0" presId="urn:microsoft.com/office/officeart/2005/8/layout/hList1"/>
    <dgm:cxn modelId="{5B721550-E519-497E-9636-858799A0E7DE}" type="presParOf" srcId="{72B9E36A-3B23-456F-B168-808F2BA20338}" destId="{D7560602-983D-4F4F-BBBC-95AE886AD5D3}" srcOrd="4" destOrd="0" presId="urn:microsoft.com/office/officeart/2005/8/layout/hList1"/>
    <dgm:cxn modelId="{29E91262-E60D-421A-8CFC-3B7652EC30D2}" type="presParOf" srcId="{D7560602-983D-4F4F-BBBC-95AE886AD5D3}" destId="{4CEC29A4-F64A-4F8B-B728-A02F162127E6}" srcOrd="0" destOrd="0" presId="urn:microsoft.com/office/officeart/2005/8/layout/hList1"/>
    <dgm:cxn modelId="{6504ECB4-0F81-467F-9816-FEEAD8394ADC}" type="presParOf" srcId="{D7560602-983D-4F4F-BBBC-95AE886AD5D3}" destId="{1FCCF44B-A8DE-440A-9902-763E63EB666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8D0FD2-F5FF-4C8A-ADFC-0A440E1BD7D4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</dgm:pt>
    <dgm:pt modelId="{1CE4D252-71C4-4CA8-B22B-DE32BAC29E5B}">
      <dgm:prSet phldrT="[نص]" custT="1"/>
      <dgm:spPr/>
      <dgm:t>
        <a:bodyPr/>
        <a:lstStyle/>
        <a:p>
          <a:pPr algn="ctr" rtl="1"/>
          <a:r>
            <a:rPr lang="ar-SA" sz="3200" b="1" dirty="0"/>
            <a:t>1/ خشية ضياع الحديث بموت العلماء.</a:t>
          </a:r>
        </a:p>
      </dgm:t>
    </dgm:pt>
    <dgm:pt modelId="{30448A6F-8B37-4CA8-A623-D596995FB977}" type="parTrans" cxnId="{6AEFD90B-8B47-4CF0-9502-4EFE08AC68A6}">
      <dgm:prSet/>
      <dgm:spPr/>
      <dgm:t>
        <a:bodyPr/>
        <a:lstStyle/>
        <a:p>
          <a:pPr rtl="1"/>
          <a:endParaRPr lang="ar-SA"/>
        </a:p>
      </dgm:t>
    </dgm:pt>
    <dgm:pt modelId="{69B34C55-CC42-4D4B-BA3D-1E87FD133A18}" type="sibTrans" cxnId="{6AEFD90B-8B47-4CF0-9502-4EFE08AC68A6}">
      <dgm:prSet/>
      <dgm:spPr/>
      <dgm:t>
        <a:bodyPr/>
        <a:lstStyle/>
        <a:p>
          <a:pPr rtl="1"/>
          <a:endParaRPr lang="ar-SA"/>
        </a:p>
      </dgm:t>
    </dgm:pt>
    <dgm:pt modelId="{675C064A-3AF1-4873-B421-8F4C1DF0AC02}">
      <dgm:prSet phldrT="[نص]" custT="1"/>
      <dgm:spPr/>
      <dgm:t>
        <a:bodyPr/>
        <a:lstStyle/>
        <a:p>
          <a:pPr algn="ctr" rtl="1"/>
          <a:r>
            <a:rPr lang="ar-SA" sz="3200" b="1" dirty="0"/>
            <a:t>2/ ظهور الوضع بسبب الخلافات </a:t>
          </a:r>
          <a:r>
            <a:rPr lang="ar-SA" sz="3200" b="1" dirty="0" err="1"/>
            <a:t>الساسية</a:t>
          </a:r>
          <a:r>
            <a:rPr lang="ar-SA" sz="3200" b="1" dirty="0"/>
            <a:t> والمذهبية.</a:t>
          </a:r>
        </a:p>
      </dgm:t>
    </dgm:pt>
    <dgm:pt modelId="{112AD539-B839-40F1-B31B-EA7E8C69AB6E}" type="parTrans" cxnId="{A30207AA-A40E-4339-ABF4-0D07C60A2F73}">
      <dgm:prSet/>
      <dgm:spPr/>
      <dgm:t>
        <a:bodyPr/>
        <a:lstStyle/>
        <a:p>
          <a:pPr rtl="1"/>
          <a:endParaRPr lang="ar-SA"/>
        </a:p>
      </dgm:t>
    </dgm:pt>
    <dgm:pt modelId="{4EC271AC-3102-4A79-9DA1-877D5D3C0C52}" type="sibTrans" cxnId="{A30207AA-A40E-4339-ABF4-0D07C60A2F73}">
      <dgm:prSet/>
      <dgm:spPr/>
      <dgm:t>
        <a:bodyPr/>
        <a:lstStyle/>
        <a:p>
          <a:pPr rtl="1"/>
          <a:endParaRPr lang="ar-SA"/>
        </a:p>
      </dgm:t>
    </dgm:pt>
    <dgm:pt modelId="{6FB3D38C-5208-4E8E-A23C-313477281387}">
      <dgm:prSet/>
      <dgm:spPr>
        <a:solidFill>
          <a:schemeClr val="accent5">
            <a:lumMod val="75000"/>
            <a:alpha val="90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ar-SA" dirty="0"/>
        </a:p>
      </dgm:t>
    </dgm:pt>
    <dgm:pt modelId="{5763A37C-7505-4CA6-AE04-376CB063205F}" type="parTrans" cxnId="{22B4EBF9-39CC-45C2-82EC-92A2B77AB244}">
      <dgm:prSet/>
      <dgm:spPr/>
      <dgm:t>
        <a:bodyPr/>
        <a:lstStyle/>
        <a:p>
          <a:pPr rtl="1"/>
          <a:endParaRPr lang="ar-SA"/>
        </a:p>
      </dgm:t>
    </dgm:pt>
    <dgm:pt modelId="{0F79005E-4223-43B6-ACDC-E1EEEC3F411B}" type="sibTrans" cxnId="{22B4EBF9-39CC-45C2-82EC-92A2B77AB244}">
      <dgm:prSet/>
      <dgm:spPr/>
      <dgm:t>
        <a:bodyPr/>
        <a:lstStyle/>
        <a:p>
          <a:pPr rtl="1"/>
          <a:endParaRPr lang="ar-SA"/>
        </a:p>
      </dgm:t>
    </dgm:pt>
    <dgm:pt modelId="{3C259D24-A3E4-4A1E-84BA-9F934454FE49}">
      <dgm:prSet/>
      <dgm:spPr>
        <a:solidFill>
          <a:schemeClr val="accent5">
            <a:lumMod val="75000"/>
            <a:alpha val="90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endParaRPr lang="ar-SA" dirty="0"/>
        </a:p>
      </dgm:t>
    </dgm:pt>
    <dgm:pt modelId="{FDD552DF-08D9-4374-86A3-311A33563AAC}" type="parTrans" cxnId="{D6A1E419-F23D-4F2A-A83E-715666E893EF}">
      <dgm:prSet/>
      <dgm:spPr/>
      <dgm:t>
        <a:bodyPr/>
        <a:lstStyle/>
        <a:p>
          <a:pPr rtl="1"/>
          <a:endParaRPr lang="ar-SA"/>
        </a:p>
      </dgm:t>
    </dgm:pt>
    <dgm:pt modelId="{00787592-1911-4ABA-9B94-A255EF86EBC8}" type="sibTrans" cxnId="{D6A1E419-F23D-4F2A-A83E-715666E893EF}">
      <dgm:prSet/>
      <dgm:spPr/>
      <dgm:t>
        <a:bodyPr/>
        <a:lstStyle/>
        <a:p>
          <a:pPr rtl="1"/>
          <a:endParaRPr lang="ar-SA"/>
        </a:p>
      </dgm:t>
    </dgm:pt>
    <dgm:pt modelId="{E3E061B4-57D9-49B3-A7A8-D65A71AE0B0E}" type="pres">
      <dgm:prSet presAssocID="{648D0FD2-F5FF-4C8A-ADFC-0A440E1BD7D4}" presName="linear" presStyleCnt="0">
        <dgm:presLayoutVars>
          <dgm:dir/>
          <dgm:animLvl val="lvl"/>
          <dgm:resizeHandles val="exact"/>
        </dgm:presLayoutVars>
      </dgm:prSet>
      <dgm:spPr/>
    </dgm:pt>
    <dgm:pt modelId="{E44E7827-0511-413F-93F7-B4FFB4399857}" type="pres">
      <dgm:prSet presAssocID="{1CE4D252-71C4-4CA8-B22B-DE32BAC29E5B}" presName="parentLin" presStyleCnt="0"/>
      <dgm:spPr/>
    </dgm:pt>
    <dgm:pt modelId="{F8EE86F7-E094-4CBC-89BD-C3096A007C54}" type="pres">
      <dgm:prSet presAssocID="{1CE4D252-71C4-4CA8-B22B-DE32BAC29E5B}" presName="parentLeftMargin" presStyleLbl="node1" presStyleIdx="0" presStyleCnt="2"/>
      <dgm:spPr/>
    </dgm:pt>
    <dgm:pt modelId="{67F7DAA9-906A-4C63-8835-16755DCB661A}" type="pres">
      <dgm:prSet presAssocID="{1CE4D252-71C4-4CA8-B22B-DE32BAC29E5B}" presName="parentText" presStyleLbl="node1" presStyleIdx="0" presStyleCnt="2" custLinFactX="3318" custLinFactNeighborX="100000" custLinFactNeighborY="4562">
        <dgm:presLayoutVars>
          <dgm:chMax val="0"/>
          <dgm:bulletEnabled val="1"/>
        </dgm:presLayoutVars>
      </dgm:prSet>
      <dgm:spPr/>
    </dgm:pt>
    <dgm:pt modelId="{1F9A0ECA-EF89-4F73-9F6C-397A3E27F42B}" type="pres">
      <dgm:prSet presAssocID="{1CE4D252-71C4-4CA8-B22B-DE32BAC29E5B}" presName="negativeSpace" presStyleCnt="0"/>
      <dgm:spPr/>
    </dgm:pt>
    <dgm:pt modelId="{26EF2B20-BF05-4CB5-AA7C-065F1AB16EB2}" type="pres">
      <dgm:prSet presAssocID="{1CE4D252-71C4-4CA8-B22B-DE32BAC29E5B}" presName="childText" presStyleLbl="conFgAcc1" presStyleIdx="0" presStyleCnt="2" custLinFactNeighborX="-85">
        <dgm:presLayoutVars>
          <dgm:bulletEnabled val="1"/>
        </dgm:presLayoutVars>
      </dgm:prSet>
      <dgm:spPr/>
    </dgm:pt>
    <dgm:pt modelId="{9CF1FAF2-C5F1-4E82-931F-A24FDAE86352}" type="pres">
      <dgm:prSet presAssocID="{69B34C55-CC42-4D4B-BA3D-1E87FD133A18}" presName="spaceBetweenRectangles" presStyleCnt="0"/>
      <dgm:spPr/>
    </dgm:pt>
    <dgm:pt modelId="{57C5C88E-9781-42D9-959D-F3D6F1017CDC}" type="pres">
      <dgm:prSet presAssocID="{675C064A-3AF1-4873-B421-8F4C1DF0AC02}" presName="parentLin" presStyleCnt="0"/>
      <dgm:spPr/>
    </dgm:pt>
    <dgm:pt modelId="{675CF1F9-93E9-4EED-8389-841D1CD2F8B9}" type="pres">
      <dgm:prSet presAssocID="{675C064A-3AF1-4873-B421-8F4C1DF0AC02}" presName="parentLeftMargin" presStyleLbl="node1" presStyleIdx="0" presStyleCnt="2"/>
      <dgm:spPr/>
    </dgm:pt>
    <dgm:pt modelId="{4F2CB2FA-0B86-41D7-B9CF-BE5271DE2A0E}" type="pres">
      <dgm:prSet presAssocID="{675C064A-3AF1-4873-B421-8F4C1DF0AC02}" presName="parentText" presStyleLbl="node1" presStyleIdx="1" presStyleCnt="2" custLinFactX="4134" custLinFactNeighborX="100000" custLinFactNeighborY="-11405">
        <dgm:presLayoutVars>
          <dgm:chMax val="0"/>
          <dgm:bulletEnabled val="1"/>
        </dgm:presLayoutVars>
      </dgm:prSet>
      <dgm:spPr/>
    </dgm:pt>
    <dgm:pt modelId="{8D67BF68-D138-4DBF-8700-22B198CD8127}" type="pres">
      <dgm:prSet presAssocID="{675C064A-3AF1-4873-B421-8F4C1DF0AC02}" presName="negativeSpace" presStyleCnt="0"/>
      <dgm:spPr/>
    </dgm:pt>
    <dgm:pt modelId="{1F20801F-B0B7-45A7-B3E3-C6870BEAF4D2}" type="pres">
      <dgm:prSet presAssocID="{675C064A-3AF1-4873-B421-8F4C1DF0AC0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AEFD90B-8B47-4CF0-9502-4EFE08AC68A6}" srcId="{648D0FD2-F5FF-4C8A-ADFC-0A440E1BD7D4}" destId="{1CE4D252-71C4-4CA8-B22B-DE32BAC29E5B}" srcOrd="0" destOrd="0" parTransId="{30448A6F-8B37-4CA8-A623-D596995FB977}" sibTransId="{69B34C55-CC42-4D4B-BA3D-1E87FD133A18}"/>
    <dgm:cxn modelId="{D6A1E419-F23D-4F2A-A83E-715666E893EF}" srcId="{675C064A-3AF1-4873-B421-8F4C1DF0AC02}" destId="{3C259D24-A3E4-4A1E-84BA-9F934454FE49}" srcOrd="0" destOrd="0" parTransId="{FDD552DF-08D9-4374-86A3-311A33563AAC}" sibTransId="{00787592-1911-4ABA-9B94-A255EF86EBC8}"/>
    <dgm:cxn modelId="{A7A1F926-3914-43DE-9970-5C12B6542A2B}" type="presOf" srcId="{675C064A-3AF1-4873-B421-8F4C1DF0AC02}" destId="{675CF1F9-93E9-4EED-8389-841D1CD2F8B9}" srcOrd="0" destOrd="0" presId="urn:microsoft.com/office/officeart/2005/8/layout/list1"/>
    <dgm:cxn modelId="{5CF13C28-3F4C-41FC-A3AB-F99E2F0C8A7C}" type="presOf" srcId="{1CE4D252-71C4-4CA8-B22B-DE32BAC29E5B}" destId="{67F7DAA9-906A-4C63-8835-16755DCB661A}" srcOrd="1" destOrd="0" presId="urn:microsoft.com/office/officeart/2005/8/layout/list1"/>
    <dgm:cxn modelId="{1C567B53-8707-41C6-949F-314AB6247F33}" type="presOf" srcId="{1CE4D252-71C4-4CA8-B22B-DE32BAC29E5B}" destId="{F8EE86F7-E094-4CBC-89BD-C3096A007C54}" srcOrd="0" destOrd="0" presId="urn:microsoft.com/office/officeart/2005/8/layout/list1"/>
    <dgm:cxn modelId="{ED39F97E-46FF-4725-8C75-CF7FC9008BE3}" type="presOf" srcId="{648D0FD2-F5FF-4C8A-ADFC-0A440E1BD7D4}" destId="{E3E061B4-57D9-49B3-A7A8-D65A71AE0B0E}" srcOrd="0" destOrd="0" presId="urn:microsoft.com/office/officeart/2005/8/layout/list1"/>
    <dgm:cxn modelId="{16A386A8-82FF-4A3D-9722-4B256FE576BC}" type="presOf" srcId="{675C064A-3AF1-4873-B421-8F4C1DF0AC02}" destId="{4F2CB2FA-0B86-41D7-B9CF-BE5271DE2A0E}" srcOrd="1" destOrd="0" presId="urn:microsoft.com/office/officeart/2005/8/layout/list1"/>
    <dgm:cxn modelId="{A30207AA-A40E-4339-ABF4-0D07C60A2F73}" srcId="{648D0FD2-F5FF-4C8A-ADFC-0A440E1BD7D4}" destId="{675C064A-3AF1-4873-B421-8F4C1DF0AC02}" srcOrd="1" destOrd="0" parTransId="{112AD539-B839-40F1-B31B-EA7E8C69AB6E}" sibTransId="{4EC271AC-3102-4A79-9DA1-877D5D3C0C52}"/>
    <dgm:cxn modelId="{97268EB2-1C4B-46D5-BA6F-8AA8292472EE}" type="presOf" srcId="{3C259D24-A3E4-4A1E-84BA-9F934454FE49}" destId="{1F20801F-B0B7-45A7-B3E3-C6870BEAF4D2}" srcOrd="0" destOrd="0" presId="urn:microsoft.com/office/officeart/2005/8/layout/list1"/>
    <dgm:cxn modelId="{41EC82B4-9CEB-49FD-80D6-79D14235DDF6}" type="presOf" srcId="{6FB3D38C-5208-4E8E-A23C-313477281387}" destId="{26EF2B20-BF05-4CB5-AA7C-065F1AB16EB2}" srcOrd="0" destOrd="0" presId="urn:microsoft.com/office/officeart/2005/8/layout/list1"/>
    <dgm:cxn modelId="{22B4EBF9-39CC-45C2-82EC-92A2B77AB244}" srcId="{1CE4D252-71C4-4CA8-B22B-DE32BAC29E5B}" destId="{6FB3D38C-5208-4E8E-A23C-313477281387}" srcOrd="0" destOrd="0" parTransId="{5763A37C-7505-4CA6-AE04-376CB063205F}" sibTransId="{0F79005E-4223-43B6-ACDC-E1EEEC3F411B}"/>
    <dgm:cxn modelId="{0B7A423B-F16C-41D3-81D1-4FEB7DF99F0C}" type="presParOf" srcId="{E3E061B4-57D9-49B3-A7A8-D65A71AE0B0E}" destId="{E44E7827-0511-413F-93F7-B4FFB4399857}" srcOrd="0" destOrd="0" presId="urn:microsoft.com/office/officeart/2005/8/layout/list1"/>
    <dgm:cxn modelId="{8A874678-9934-40A2-9C68-5B228985A33B}" type="presParOf" srcId="{E44E7827-0511-413F-93F7-B4FFB4399857}" destId="{F8EE86F7-E094-4CBC-89BD-C3096A007C54}" srcOrd="0" destOrd="0" presId="urn:microsoft.com/office/officeart/2005/8/layout/list1"/>
    <dgm:cxn modelId="{B3698427-41E6-4A53-93CE-AF109285D7A9}" type="presParOf" srcId="{E44E7827-0511-413F-93F7-B4FFB4399857}" destId="{67F7DAA9-906A-4C63-8835-16755DCB661A}" srcOrd="1" destOrd="0" presId="urn:microsoft.com/office/officeart/2005/8/layout/list1"/>
    <dgm:cxn modelId="{ECD25332-956B-4C8D-BFC4-16B70E40317C}" type="presParOf" srcId="{E3E061B4-57D9-49B3-A7A8-D65A71AE0B0E}" destId="{1F9A0ECA-EF89-4F73-9F6C-397A3E27F42B}" srcOrd="1" destOrd="0" presId="urn:microsoft.com/office/officeart/2005/8/layout/list1"/>
    <dgm:cxn modelId="{D0A00042-AFD3-4411-B5A4-ECD733578930}" type="presParOf" srcId="{E3E061B4-57D9-49B3-A7A8-D65A71AE0B0E}" destId="{26EF2B20-BF05-4CB5-AA7C-065F1AB16EB2}" srcOrd="2" destOrd="0" presId="urn:microsoft.com/office/officeart/2005/8/layout/list1"/>
    <dgm:cxn modelId="{A40636CC-1604-410D-9BAC-8BD12AAAB5B1}" type="presParOf" srcId="{E3E061B4-57D9-49B3-A7A8-D65A71AE0B0E}" destId="{9CF1FAF2-C5F1-4E82-931F-A24FDAE86352}" srcOrd="3" destOrd="0" presId="urn:microsoft.com/office/officeart/2005/8/layout/list1"/>
    <dgm:cxn modelId="{9409F39D-EEC4-4267-AA39-B94198315A57}" type="presParOf" srcId="{E3E061B4-57D9-49B3-A7A8-D65A71AE0B0E}" destId="{57C5C88E-9781-42D9-959D-F3D6F1017CDC}" srcOrd="4" destOrd="0" presId="urn:microsoft.com/office/officeart/2005/8/layout/list1"/>
    <dgm:cxn modelId="{E0FC7F97-594F-412D-A331-D6408E3BC690}" type="presParOf" srcId="{57C5C88E-9781-42D9-959D-F3D6F1017CDC}" destId="{675CF1F9-93E9-4EED-8389-841D1CD2F8B9}" srcOrd="0" destOrd="0" presId="urn:microsoft.com/office/officeart/2005/8/layout/list1"/>
    <dgm:cxn modelId="{CD897810-A93A-489C-BECE-C82F598CC1F5}" type="presParOf" srcId="{57C5C88E-9781-42D9-959D-F3D6F1017CDC}" destId="{4F2CB2FA-0B86-41D7-B9CF-BE5271DE2A0E}" srcOrd="1" destOrd="0" presId="urn:microsoft.com/office/officeart/2005/8/layout/list1"/>
    <dgm:cxn modelId="{C7030CE1-116F-4028-B1A0-56E453EE4248}" type="presParOf" srcId="{E3E061B4-57D9-49B3-A7A8-D65A71AE0B0E}" destId="{8D67BF68-D138-4DBF-8700-22B198CD8127}" srcOrd="5" destOrd="0" presId="urn:microsoft.com/office/officeart/2005/8/layout/list1"/>
    <dgm:cxn modelId="{8B1293FE-B9C2-45EE-8E55-988B365A4558}" type="presParOf" srcId="{E3E061B4-57D9-49B3-A7A8-D65A71AE0B0E}" destId="{1F20801F-B0B7-45A7-B3E3-C6870BEAF4D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AFD412-E050-46CF-9FE3-2E305189838A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ADE0418-DC39-4250-916E-A618A290E4E4}">
      <dgm:prSet phldrT="[نص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1"/>
          <a:r>
            <a:rPr lang="ar-SA" sz="2400" b="1" dirty="0"/>
            <a:t>أمر ابن شهاب الزهري بجمع السنن.</a:t>
          </a:r>
        </a:p>
      </dgm:t>
    </dgm:pt>
    <dgm:pt modelId="{71C215F7-7673-42DE-8E90-A2E3FB3B41A2}" type="parTrans" cxnId="{54554D60-BD8D-4D4F-9071-3C86957A524C}">
      <dgm:prSet/>
      <dgm:spPr/>
      <dgm:t>
        <a:bodyPr/>
        <a:lstStyle/>
        <a:p>
          <a:pPr rtl="1"/>
          <a:endParaRPr lang="ar-SA"/>
        </a:p>
      </dgm:t>
    </dgm:pt>
    <dgm:pt modelId="{CFFC1E9D-BAA5-4D59-96F4-AB8080216C50}" type="sibTrans" cxnId="{54554D60-BD8D-4D4F-9071-3C86957A524C}">
      <dgm:prSet/>
      <dgm:spPr/>
      <dgm:t>
        <a:bodyPr/>
        <a:lstStyle/>
        <a:p>
          <a:pPr rtl="1"/>
          <a:endParaRPr lang="ar-SA"/>
        </a:p>
      </dgm:t>
    </dgm:pt>
    <dgm:pt modelId="{45D9C0CF-EC54-4B88-A217-1FF54CEA32C6}">
      <dgm:prSet phldrT="[نص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2400" b="1" dirty="0">
              <a:cs typeface="+mn-cs"/>
            </a:rPr>
            <a:t>كتب إلى أبي بكر بن حزم يأمره بجمع ما ثبت عنده من حديث النبي</a:t>
          </a:r>
          <a:r>
            <a:rPr lang="ar-S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+mn-cs"/>
            </a:rPr>
            <a:t>‘ وحديث عمرة والقاسم بن محمد.</a:t>
          </a:r>
          <a:r>
            <a:rPr lang="ar-SA" sz="2400" b="1" dirty="0">
              <a:cs typeface="+mn-cs"/>
            </a:rPr>
            <a:t> </a:t>
          </a:r>
        </a:p>
      </dgm:t>
    </dgm:pt>
    <dgm:pt modelId="{3764D510-9203-4443-AFF0-64295ECD01B9}" type="parTrans" cxnId="{0585719A-A335-4BCD-87A7-451705330A07}">
      <dgm:prSet/>
      <dgm:spPr/>
      <dgm:t>
        <a:bodyPr/>
        <a:lstStyle/>
        <a:p>
          <a:pPr rtl="1"/>
          <a:endParaRPr lang="ar-SA"/>
        </a:p>
      </dgm:t>
    </dgm:pt>
    <dgm:pt modelId="{7C74732A-60F3-4E83-85D1-B0599D0DD0B4}" type="sibTrans" cxnId="{0585719A-A335-4BCD-87A7-451705330A07}">
      <dgm:prSet/>
      <dgm:spPr/>
      <dgm:t>
        <a:bodyPr/>
        <a:lstStyle/>
        <a:p>
          <a:pPr rtl="1"/>
          <a:endParaRPr lang="ar-SA"/>
        </a:p>
      </dgm:t>
    </dgm:pt>
    <dgm:pt modelId="{AE9765CF-7F42-48CA-960A-A04D6271CF8D}">
      <dgm:prSet phldrT="[نص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2400" b="1" dirty="0"/>
            <a:t>كتب إلى الآفاق يأمرهم بجمع الحديث.</a:t>
          </a:r>
        </a:p>
      </dgm:t>
    </dgm:pt>
    <dgm:pt modelId="{EF6776DD-8B18-43D7-884D-0A2FAB2FAA10}" type="parTrans" cxnId="{712FCFE9-BDCB-4F54-AF36-0E5080D88D30}">
      <dgm:prSet/>
      <dgm:spPr/>
      <dgm:t>
        <a:bodyPr/>
        <a:lstStyle/>
        <a:p>
          <a:pPr rtl="1"/>
          <a:endParaRPr lang="ar-SA"/>
        </a:p>
      </dgm:t>
    </dgm:pt>
    <dgm:pt modelId="{5D59400A-D1CC-456C-B301-4B0884AC0E7D}" type="sibTrans" cxnId="{712FCFE9-BDCB-4F54-AF36-0E5080D88D30}">
      <dgm:prSet/>
      <dgm:spPr/>
      <dgm:t>
        <a:bodyPr/>
        <a:lstStyle/>
        <a:p>
          <a:pPr rtl="1"/>
          <a:endParaRPr lang="ar-SA"/>
        </a:p>
      </dgm:t>
    </dgm:pt>
    <dgm:pt modelId="{0C66A5AA-611A-4F95-9745-9F184F36C9F4}">
      <dgm:prSet phldrT="[نص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2400" b="1" dirty="0"/>
            <a:t>أرسل كتباً إلى الآفاق يحث المسؤولين فيها على تشجيع أهل العلم على نشر السنة وإحيائها.</a:t>
          </a:r>
        </a:p>
      </dgm:t>
    </dgm:pt>
    <dgm:pt modelId="{DC9D19EC-F22A-49E5-A75C-908FBAA9F5D2}" type="parTrans" cxnId="{6CFBAB2E-40DE-48E0-A325-96638BC7F385}">
      <dgm:prSet/>
      <dgm:spPr/>
      <dgm:t>
        <a:bodyPr/>
        <a:lstStyle/>
        <a:p>
          <a:pPr rtl="1"/>
          <a:endParaRPr lang="ar-SA"/>
        </a:p>
      </dgm:t>
    </dgm:pt>
    <dgm:pt modelId="{93C2DF14-0308-4C3F-B8B3-AACEE121BD72}" type="sibTrans" cxnId="{6CFBAB2E-40DE-48E0-A325-96638BC7F385}">
      <dgm:prSet/>
      <dgm:spPr/>
      <dgm:t>
        <a:bodyPr/>
        <a:lstStyle/>
        <a:p>
          <a:pPr rtl="1"/>
          <a:endParaRPr lang="ar-SA"/>
        </a:p>
      </dgm:t>
    </dgm:pt>
    <dgm:pt modelId="{B136C21E-8F7D-40F4-8965-7357CE607C29}">
      <dgm:prSet phldrT="[نص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2400" b="1" dirty="0"/>
            <a:t>خصّص لأهل العلم نصيباً في بيت المال حتى يتفرغوا لنشر العلم.</a:t>
          </a:r>
        </a:p>
      </dgm:t>
    </dgm:pt>
    <dgm:pt modelId="{593B2E25-BFBF-4322-888D-098642FED4F1}" type="parTrans" cxnId="{25B12534-2B58-4D7E-BBD5-61ED23FB0BDE}">
      <dgm:prSet/>
      <dgm:spPr/>
      <dgm:t>
        <a:bodyPr/>
        <a:lstStyle/>
        <a:p>
          <a:pPr rtl="1"/>
          <a:endParaRPr lang="ar-SA"/>
        </a:p>
      </dgm:t>
    </dgm:pt>
    <dgm:pt modelId="{DF7FDFAB-5FC9-469E-95FB-1250E6F780D7}" type="sibTrans" cxnId="{25B12534-2B58-4D7E-BBD5-61ED23FB0BDE}">
      <dgm:prSet/>
      <dgm:spPr/>
      <dgm:t>
        <a:bodyPr/>
        <a:lstStyle/>
        <a:p>
          <a:pPr rtl="1"/>
          <a:endParaRPr lang="ar-SA"/>
        </a:p>
      </dgm:t>
    </dgm:pt>
    <dgm:pt modelId="{181727C1-8394-4311-B1EC-69B41811CB3C}" type="pres">
      <dgm:prSet presAssocID="{8FAFD412-E050-46CF-9FE3-2E305189838A}" presName="diagram" presStyleCnt="0">
        <dgm:presLayoutVars>
          <dgm:dir/>
          <dgm:resizeHandles val="exact"/>
        </dgm:presLayoutVars>
      </dgm:prSet>
      <dgm:spPr/>
    </dgm:pt>
    <dgm:pt modelId="{0549F016-7DEF-459D-871D-3FF5D89CB9F6}" type="pres">
      <dgm:prSet presAssocID="{FADE0418-DC39-4250-916E-A618A290E4E4}" presName="node" presStyleLbl="node1" presStyleIdx="0" presStyleCnt="5">
        <dgm:presLayoutVars>
          <dgm:bulletEnabled val="1"/>
        </dgm:presLayoutVars>
      </dgm:prSet>
      <dgm:spPr/>
    </dgm:pt>
    <dgm:pt modelId="{253F8CF7-E2CB-4198-866C-EDA54FA026A2}" type="pres">
      <dgm:prSet presAssocID="{CFFC1E9D-BAA5-4D59-96F4-AB8080216C50}" presName="sibTrans" presStyleLbl="sibTrans2D1" presStyleIdx="0" presStyleCnt="4" custAng="10800000" custLinFactNeighborX="3274"/>
      <dgm:spPr/>
    </dgm:pt>
    <dgm:pt modelId="{AEEE931A-C4F2-4995-9FAC-B0E84B187B88}" type="pres">
      <dgm:prSet presAssocID="{CFFC1E9D-BAA5-4D59-96F4-AB8080216C50}" presName="connectorText" presStyleLbl="sibTrans2D1" presStyleIdx="0" presStyleCnt="4"/>
      <dgm:spPr/>
    </dgm:pt>
    <dgm:pt modelId="{522C10F5-382A-4F77-A9B7-1AECE6B4D9AF}" type="pres">
      <dgm:prSet presAssocID="{45D9C0CF-EC54-4B88-A217-1FF54CEA32C6}" presName="node" presStyleLbl="node1" presStyleIdx="1" presStyleCnt="5">
        <dgm:presLayoutVars>
          <dgm:bulletEnabled val="1"/>
        </dgm:presLayoutVars>
      </dgm:prSet>
      <dgm:spPr/>
    </dgm:pt>
    <dgm:pt modelId="{AF2CC95E-2234-45A8-B95A-5D880AFAA3EA}" type="pres">
      <dgm:prSet presAssocID="{7C74732A-60F3-4E83-85D1-B0599D0DD0B4}" presName="sibTrans" presStyleLbl="sibTrans2D1" presStyleIdx="1" presStyleCnt="4" custAng="10800000" custLinFactNeighborX="8185" custLinFactNeighborY="9796"/>
      <dgm:spPr/>
    </dgm:pt>
    <dgm:pt modelId="{F5378C39-B887-439A-BB50-F45F08F141D6}" type="pres">
      <dgm:prSet presAssocID="{7C74732A-60F3-4E83-85D1-B0599D0DD0B4}" presName="connectorText" presStyleLbl="sibTrans2D1" presStyleIdx="1" presStyleCnt="4"/>
      <dgm:spPr/>
    </dgm:pt>
    <dgm:pt modelId="{9355A7D2-32D9-4701-9A9D-8E182A372462}" type="pres">
      <dgm:prSet presAssocID="{AE9765CF-7F42-48CA-960A-A04D6271CF8D}" presName="node" presStyleLbl="node1" presStyleIdx="2" presStyleCnt="5" custLinFactNeighborX="347" custLinFactNeighborY="-1735">
        <dgm:presLayoutVars>
          <dgm:bulletEnabled val="1"/>
        </dgm:presLayoutVars>
      </dgm:prSet>
      <dgm:spPr/>
    </dgm:pt>
    <dgm:pt modelId="{1568D93D-6064-44A9-95C7-962344AA60DA}" type="pres">
      <dgm:prSet presAssocID="{5D59400A-D1CC-456C-B301-4B0884AC0E7D}" presName="sibTrans" presStyleLbl="sibTrans2D1" presStyleIdx="2" presStyleCnt="4"/>
      <dgm:spPr/>
    </dgm:pt>
    <dgm:pt modelId="{8E68804C-7C5D-47D4-A42E-77AF6C995237}" type="pres">
      <dgm:prSet presAssocID="{5D59400A-D1CC-456C-B301-4B0884AC0E7D}" presName="connectorText" presStyleLbl="sibTrans2D1" presStyleIdx="2" presStyleCnt="4"/>
      <dgm:spPr/>
    </dgm:pt>
    <dgm:pt modelId="{73816932-E9C1-4CDD-91A5-2EB6C21F148F}" type="pres">
      <dgm:prSet presAssocID="{0C66A5AA-611A-4F95-9745-9F184F36C9F4}" presName="node" presStyleLbl="node1" presStyleIdx="3" presStyleCnt="5">
        <dgm:presLayoutVars>
          <dgm:bulletEnabled val="1"/>
        </dgm:presLayoutVars>
      </dgm:prSet>
      <dgm:spPr/>
    </dgm:pt>
    <dgm:pt modelId="{2B1282F6-2FF0-469F-960F-28712FF6B168}" type="pres">
      <dgm:prSet presAssocID="{93C2DF14-0308-4C3F-B8B3-AACEE121BD72}" presName="sibTrans" presStyleLbl="sibTrans2D1" presStyleIdx="3" presStyleCnt="4"/>
      <dgm:spPr/>
    </dgm:pt>
    <dgm:pt modelId="{6DC3439C-1CB5-476C-962E-77A3038E2171}" type="pres">
      <dgm:prSet presAssocID="{93C2DF14-0308-4C3F-B8B3-AACEE121BD72}" presName="connectorText" presStyleLbl="sibTrans2D1" presStyleIdx="3" presStyleCnt="4"/>
      <dgm:spPr/>
    </dgm:pt>
    <dgm:pt modelId="{B47FE592-EF29-4B11-A1F1-A1C88AE245BD}" type="pres">
      <dgm:prSet presAssocID="{B136C21E-8F7D-40F4-8965-7357CE607C29}" presName="node" presStyleLbl="node1" presStyleIdx="4" presStyleCnt="5">
        <dgm:presLayoutVars>
          <dgm:bulletEnabled val="1"/>
        </dgm:presLayoutVars>
      </dgm:prSet>
      <dgm:spPr/>
    </dgm:pt>
  </dgm:ptLst>
  <dgm:cxnLst>
    <dgm:cxn modelId="{1187B11D-6536-4719-8EA2-A7814FE66487}" type="presOf" srcId="{93C2DF14-0308-4C3F-B8B3-AACEE121BD72}" destId="{6DC3439C-1CB5-476C-962E-77A3038E2171}" srcOrd="1" destOrd="0" presId="urn:microsoft.com/office/officeart/2005/8/layout/process5"/>
    <dgm:cxn modelId="{B4DA1729-9A4D-4891-8CCA-7EA880C47A82}" type="presOf" srcId="{CFFC1E9D-BAA5-4D59-96F4-AB8080216C50}" destId="{253F8CF7-E2CB-4198-866C-EDA54FA026A2}" srcOrd="0" destOrd="0" presId="urn:microsoft.com/office/officeart/2005/8/layout/process5"/>
    <dgm:cxn modelId="{032DF72A-2FF1-4722-9EDF-38BD41B99777}" type="presOf" srcId="{8FAFD412-E050-46CF-9FE3-2E305189838A}" destId="{181727C1-8394-4311-B1EC-69B41811CB3C}" srcOrd="0" destOrd="0" presId="urn:microsoft.com/office/officeart/2005/8/layout/process5"/>
    <dgm:cxn modelId="{6CFBAB2E-40DE-48E0-A325-96638BC7F385}" srcId="{8FAFD412-E050-46CF-9FE3-2E305189838A}" destId="{0C66A5AA-611A-4F95-9745-9F184F36C9F4}" srcOrd="3" destOrd="0" parTransId="{DC9D19EC-F22A-49E5-A75C-908FBAA9F5D2}" sibTransId="{93C2DF14-0308-4C3F-B8B3-AACEE121BD72}"/>
    <dgm:cxn modelId="{EEC19832-9331-4A33-9E1B-265F815A07E6}" type="presOf" srcId="{0C66A5AA-611A-4F95-9745-9F184F36C9F4}" destId="{73816932-E9C1-4CDD-91A5-2EB6C21F148F}" srcOrd="0" destOrd="0" presId="urn:microsoft.com/office/officeart/2005/8/layout/process5"/>
    <dgm:cxn modelId="{25B12534-2B58-4D7E-BBD5-61ED23FB0BDE}" srcId="{8FAFD412-E050-46CF-9FE3-2E305189838A}" destId="{B136C21E-8F7D-40F4-8965-7357CE607C29}" srcOrd="4" destOrd="0" parTransId="{593B2E25-BFBF-4322-888D-098642FED4F1}" sibTransId="{DF7FDFAB-5FC9-469E-95FB-1250E6F780D7}"/>
    <dgm:cxn modelId="{B85ABD35-2B67-4216-B64C-1027FAFC8487}" type="presOf" srcId="{45D9C0CF-EC54-4B88-A217-1FF54CEA32C6}" destId="{522C10F5-382A-4F77-A9B7-1AECE6B4D9AF}" srcOrd="0" destOrd="0" presId="urn:microsoft.com/office/officeart/2005/8/layout/process5"/>
    <dgm:cxn modelId="{54554D60-BD8D-4D4F-9071-3C86957A524C}" srcId="{8FAFD412-E050-46CF-9FE3-2E305189838A}" destId="{FADE0418-DC39-4250-916E-A618A290E4E4}" srcOrd="0" destOrd="0" parTransId="{71C215F7-7673-42DE-8E90-A2E3FB3B41A2}" sibTransId="{CFFC1E9D-BAA5-4D59-96F4-AB8080216C50}"/>
    <dgm:cxn modelId="{63D8B949-CE22-4192-AC8E-4633E99F259D}" type="presOf" srcId="{7C74732A-60F3-4E83-85D1-B0599D0DD0B4}" destId="{F5378C39-B887-439A-BB50-F45F08F141D6}" srcOrd="1" destOrd="0" presId="urn:microsoft.com/office/officeart/2005/8/layout/process5"/>
    <dgm:cxn modelId="{B729627D-9489-43D1-AAB7-DAA137A92C2D}" type="presOf" srcId="{CFFC1E9D-BAA5-4D59-96F4-AB8080216C50}" destId="{AEEE931A-C4F2-4995-9FAC-B0E84B187B88}" srcOrd="1" destOrd="0" presId="urn:microsoft.com/office/officeart/2005/8/layout/process5"/>
    <dgm:cxn modelId="{54D74E8B-CB9B-4F97-B128-C3708034CCDB}" type="presOf" srcId="{B136C21E-8F7D-40F4-8965-7357CE607C29}" destId="{B47FE592-EF29-4B11-A1F1-A1C88AE245BD}" srcOrd="0" destOrd="0" presId="urn:microsoft.com/office/officeart/2005/8/layout/process5"/>
    <dgm:cxn modelId="{0585719A-A335-4BCD-87A7-451705330A07}" srcId="{8FAFD412-E050-46CF-9FE3-2E305189838A}" destId="{45D9C0CF-EC54-4B88-A217-1FF54CEA32C6}" srcOrd="1" destOrd="0" parTransId="{3764D510-9203-4443-AFF0-64295ECD01B9}" sibTransId="{7C74732A-60F3-4E83-85D1-B0599D0DD0B4}"/>
    <dgm:cxn modelId="{5D4034D1-7956-4C62-B9A1-2A8EBDC4009A}" type="presOf" srcId="{AE9765CF-7F42-48CA-960A-A04D6271CF8D}" destId="{9355A7D2-32D9-4701-9A9D-8E182A372462}" srcOrd="0" destOrd="0" presId="urn:microsoft.com/office/officeart/2005/8/layout/process5"/>
    <dgm:cxn modelId="{078968DE-7B2F-493E-A8FB-B6DECA20F076}" type="presOf" srcId="{FADE0418-DC39-4250-916E-A618A290E4E4}" destId="{0549F016-7DEF-459D-871D-3FF5D89CB9F6}" srcOrd="0" destOrd="0" presId="urn:microsoft.com/office/officeart/2005/8/layout/process5"/>
    <dgm:cxn modelId="{8ED2CBE3-1546-470E-BC93-E003BDC6F897}" type="presOf" srcId="{5D59400A-D1CC-456C-B301-4B0884AC0E7D}" destId="{8E68804C-7C5D-47D4-A42E-77AF6C995237}" srcOrd="1" destOrd="0" presId="urn:microsoft.com/office/officeart/2005/8/layout/process5"/>
    <dgm:cxn modelId="{AC7BBEE7-2441-490A-87D7-6603CA806C42}" type="presOf" srcId="{7C74732A-60F3-4E83-85D1-B0599D0DD0B4}" destId="{AF2CC95E-2234-45A8-B95A-5D880AFAA3EA}" srcOrd="0" destOrd="0" presId="urn:microsoft.com/office/officeart/2005/8/layout/process5"/>
    <dgm:cxn modelId="{712FCFE9-BDCB-4F54-AF36-0E5080D88D30}" srcId="{8FAFD412-E050-46CF-9FE3-2E305189838A}" destId="{AE9765CF-7F42-48CA-960A-A04D6271CF8D}" srcOrd="2" destOrd="0" parTransId="{EF6776DD-8B18-43D7-884D-0A2FAB2FAA10}" sibTransId="{5D59400A-D1CC-456C-B301-4B0884AC0E7D}"/>
    <dgm:cxn modelId="{B69FA5F4-5212-4876-BBCB-7254AB431F32}" type="presOf" srcId="{93C2DF14-0308-4C3F-B8B3-AACEE121BD72}" destId="{2B1282F6-2FF0-469F-960F-28712FF6B168}" srcOrd="0" destOrd="0" presId="urn:microsoft.com/office/officeart/2005/8/layout/process5"/>
    <dgm:cxn modelId="{24C1FDF5-C5E4-42A3-9AFD-FD5E333E7FF7}" type="presOf" srcId="{5D59400A-D1CC-456C-B301-4B0884AC0E7D}" destId="{1568D93D-6064-44A9-95C7-962344AA60DA}" srcOrd="0" destOrd="0" presId="urn:microsoft.com/office/officeart/2005/8/layout/process5"/>
    <dgm:cxn modelId="{BC26A991-C6C0-4F09-8DF6-33C6F35979D0}" type="presParOf" srcId="{181727C1-8394-4311-B1EC-69B41811CB3C}" destId="{0549F016-7DEF-459D-871D-3FF5D89CB9F6}" srcOrd="0" destOrd="0" presId="urn:microsoft.com/office/officeart/2005/8/layout/process5"/>
    <dgm:cxn modelId="{83BE0B92-8C55-4C21-BA07-5EFE1738D185}" type="presParOf" srcId="{181727C1-8394-4311-B1EC-69B41811CB3C}" destId="{253F8CF7-E2CB-4198-866C-EDA54FA026A2}" srcOrd="1" destOrd="0" presId="urn:microsoft.com/office/officeart/2005/8/layout/process5"/>
    <dgm:cxn modelId="{5E1D67BA-B55F-426B-9998-5F5DFFC02870}" type="presParOf" srcId="{253F8CF7-E2CB-4198-866C-EDA54FA026A2}" destId="{AEEE931A-C4F2-4995-9FAC-B0E84B187B88}" srcOrd="0" destOrd="0" presId="urn:microsoft.com/office/officeart/2005/8/layout/process5"/>
    <dgm:cxn modelId="{8B7516B7-3B6A-4046-BC5E-D2CC8FAE4AF0}" type="presParOf" srcId="{181727C1-8394-4311-B1EC-69B41811CB3C}" destId="{522C10F5-382A-4F77-A9B7-1AECE6B4D9AF}" srcOrd="2" destOrd="0" presId="urn:microsoft.com/office/officeart/2005/8/layout/process5"/>
    <dgm:cxn modelId="{7B5610D8-6BE4-45EB-99CD-98B07305CCB4}" type="presParOf" srcId="{181727C1-8394-4311-B1EC-69B41811CB3C}" destId="{AF2CC95E-2234-45A8-B95A-5D880AFAA3EA}" srcOrd="3" destOrd="0" presId="urn:microsoft.com/office/officeart/2005/8/layout/process5"/>
    <dgm:cxn modelId="{50551CED-F9DB-4876-9143-52648A4527ED}" type="presParOf" srcId="{AF2CC95E-2234-45A8-B95A-5D880AFAA3EA}" destId="{F5378C39-B887-439A-BB50-F45F08F141D6}" srcOrd="0" destOrd="0" presId="urn:microsoft.com/office/officeart/2005/8/layout/process5"/>
    <dgm:cxn modelId="{2491F74F-9274-4369-A67B-D96A67971079}" type="presParOf" srcId="{181727C1-8394-4311-B1EC-69B41811CB3C}" destId="{9355A7D2-32D9-4701-9A9D-8E182A372462}" srcOrd="4" destOrd="0" presId="urn:microsoft.com/office/officeart/2005/8/layout/process5"/>
    <dgm:cxn modelId="{484A345C-C004-4B76-918E-6DCA5E6021F0}" type="presParOf" srcId="{181727C1-8394-4311-B1EC-69B41811CB3C}" destId="{1568D93D-6064-44A9-95C7-962344AA60DA}" srcOrd="5" destOrd="0" presId="urn:microsoft.com/office/officeart/2005/8/layout/process5"/>
    <dgm:cxn modelId="{68F4A91B-FEFE-4072-8CB2-FE4582BEEE08}" type="presParOf" srcId="{1568D93D-6064-44A9-95C7-962344AA60DA}" destId="{8E68804C-7C5D-47D4-A42E-77AF6C995237}" srcOrd="0" destOrd="0" presId="urn:microsoft.com/office/officeart/2005/8/layout/process5"/>
    <dgm:cxn modelId="{D59D9A86-24AC-4030-89C9-B22D7BE83124}" type="presParOf" srcId="{181727C1-8394-4311-B1EC-69B41811CB3C}" destId="{73816932-E9C1-4CDD-91A5-2EB6C21F148F}" srcOrd="6" destOrd="0" presId="urn:microsoft.com/office/officeart/2005/8/layout/process5"/>
    <dgm:cxn modelId="{27B8F8A1-886D-4066-BBEB-F292ED93B9AC}" type="presParOf" srcId="{181727C1-8394-4311-B1EC-69B41811CB3C}" destId="{2B1282F6-2FF0-469F-960F-28712FF6B168}" srcOrd="7" destOrd="0" presId="urn:microsoft.com/office/officeart/2005/8/layout/process5"/>
    <dgm:cxn modelId="{A2453A1A-01AF-414F-B90E-2A493FE43CAB}" type="presParOf" srcId="{2B1282F6-2FF0-469F-960F-28712FF6B168}" destId="{6DC3439C-1CB5-476C-962E-77A3038E2171}" srcOrd="0" destOrd="0" presId="urn:microsoft.com/office/officeart/2005/8/layout/process5"/>
    <dgm:cxn modelId="{A3CA2AD6-E367-4A9F-BA10-6E498FD59B5A}" type="presParOf" srcId="{181727C1-8394-4311-B1EC-69B41811CB3C}" destId="{B47FE592-EF29-4B11-A1F1-A1C88AE245BD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D00E5-0858-4CB6-8DDA-1FDB6144AE30}">
      <dsp:nvSpPr>
        <dsp:cNvPr id="0" name=""/>
        <dsp:cNvSpPr/>
      </dsp:nvSpPr>
      <dsp:spPr>
        <a:xfrm>
          <a:off x="4259126" y="943"/>
          <a:ext cx="1997347" cy="1298276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800" b="1" kern="1200" dirty="0"/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solidFill>
                <a:schemeClr val="bg1"/>
              </a:solidFill>
            </a:rPr>
            <a:t>صدر العهد النبوي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300" kern="1200" dirty="0"/>
        </a:p>
      </dsp:txBody>
      <dsp:txXfrm>
        <a:off x="4322503" y="64320"/>
        <a:ext cx="1870593" cy="1171522"/>
      </dsp:txXfrm>
    </dsp:sp>
    <dsp:sp modelId="{CBC89488-2F36-48B4-9B99-2734E3B55982}">
      <dsp:nvSpPr>
        <dsp:cNvPr id="0" name=""/>
        <dsp:cNvSpPr/>
      </dsp:nvSpPr>
      <dsp:spPr>
        <a:xfrm>
          <a:off x="3527484" y="650081"/>
          <a:ext cx="3460630" cy="3460630"/>
        </a:xfrm>
        <a:custGeom>
          <a:avLst/>
          <a:gdLst/>
          <a:ahLst/>
          <a:cxnLst/>
          <a:rect l="0" t="0" r="0" b="0"/>
          <a:pathLst>
            <a:path>
              <a:moveTo>
                <a:pt x="2743474" y="327639"/>
              </a:moveTo>
              <a:arcTo wR="1730315" hR="1730315" stAng="18350445" swAng="364448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7257AA-1A8E-4144-9EEE-68858542E12E}">
      <dsp:nvSpPr>
        <dsp:cNvPr id="0" name=""/>
        <dsp:cNvSpPr/>
      </dsp:nvSpPr>
      <dsp:spPr>
        <a:xfrm>
          <a:off x="5757623" y="2596416"/>
          <a:ext cx="1997347" cy="1298276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solidFill>
                <a:schemeClr val="bg1"/>
              </a:solidFill>
            </a:rPr>
            <a:t>ما بعد الهجرة</a:t>
          </a:r>
        </a:p>
      </dsp:txBody>
      <dsp:txXfrm>
        <a:off x="5821000" y="2659793"/>
        <a:ext cx="1870593" cy="1171522"/>
      </dsp:txXfrm>
    </dsp:sp>
    <dsp:sp modelId="{C2FEAE57-C2C0-4D53-8E31-FA5AD62F69CB}">
      <dsp:nvSpPr>
        <dsp:cNvPr id="0" name=""/>
        <dsp:cNvSpPr/>
      </dsp:nvSpPr>
      <dsp:spPr>
        <a:xfrm>
          <a:off x="3527484" y="650081"/>
          <a:ext cx="3460630" cy="3460630"/>
        </a:xfrm>
        <a:custGeom>
          <a:avLst/>
          <a:gdLst/>
          <a:ahLst/>
          <a:cxnLst/>
          <a:rect l="0" t="0" r="0" b="0"/>
          <a:pathLst>
            <a:path>
              <a:moveTo>
                <a:pt x="2552820" y="3252641"/>
              </a:moveTo>
              <a:arcTo wR="1730315" hR="1730315" stAng="3697073" swAng="340585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C678E-4B7A-4E8A-904F-60C8E42BC5D2}">
      <dsp:nvSpPr>
        <dsp:cNvPr id="0" name=""/>
        <dsp:cNvSpPr/>
      </dsp:nvSpPr>
      <dsp:spPr>
        <a:xfrm>
          <a:off x="2760629" y="2596416"/>
          <a:ext cx="1997347" cy="1298276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solidFill>
                <a:schemeClr val="bg1"/>
              </a:solidFill>
            </a:rPr>
            <a:t>أواخر القرن الأول</a:t>
          </a:r>
        </a:p>
      </dsp:txBody>
      <dsp:txXfrm>
        <a:off x="2824006" y="2659793"/>
        <a:ext cx="1870593" cy="1171522"/>
      </dsp:txXfrm>
    </dsp:sp>
    <dsp:sp modelId="{90893E19-F4D7-4334-BEF8-13E8827DAE4A}">
      <dsp:nvSpPr>
        <dsp:cNvPr id="0" name=""/>
        <dsp:cNvSpPr/>
      </dsp:nvSpPr>
      <dsp:spPr>
        <a:xfrm>
          <a:off x="3527484" y="650081"/>
          <a:ext cx="3460630" cy="3460630"/>
        </a:xfrm>
        <a:custGeom>
          <a:avLst/>
          <a:gdLst/>
          <a:ahLst/>
          <a:cxnLst/>
          <a:rect l="0" t="0" r="0" b="0"/>
          <a:pathLst>
            <a:path>
              <a:moveTo>
                <a:pt x="11405" y="1928660"/>
              </a:moveTo>
              <a:arcTo wR="1730315" hR="1730315" stAng="10405065" swAng="364448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EF2B20-BF05-4CB5-AA7C-065F1AB16EB2}">
      <dsp:nvSpPr>
        <dsp:cNvPr id="0" name=""/>
        <dsp:cNvSpPr/>
      </dsp:nvSpPr>
      <dsp:spPr>
        <a:xfrm>
          <a:off x="0" y="504223"/>
          <a:ext cx="9912202" cy="806400"/>
        </a:xfrm>
        <a:prstGeom prst="rect">
          <a:avLst/>
        </a:prstGeom>
        <a:solidFill>
          <a:schemeClr val="accent5">
            <a:lumMod val="7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297" tIns="666496" rIns="769297" bIns="227584" numCol="1" spcCol="1270" anchor="t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3200" kern="1200" dirty="0"/>
        </a:p>
      </dsp:txBody>
      <dsp:txXfrm>
        <a:off x="0" y="504223"/>
        <a:ext cx="9912202" cy="806400"/>
      </dsp:txXfrm>
    </dsp:sp>
    <dsp:sp modelId="{67F7DAA9-906A-4C63-8835-16755DCB661A}">
      <dsp:nvSpPr>
        <dsp:cNvPr id="0" name=""/>
        <dsp:cNvSpPr/>
      </dsp:nvSpPr>
      <dsp:spPr>
        <a:xfrm>
          <a:off x="1221441" y="74997"/>
          <a:ext cx="6938541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260" tIns="0" rIns="262260" bIns="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kern="1200" dirty="0"/>
            <a:t>1/ أن القرآن والنبي صلى الله عليه وسلم حثا على الكتابة.</a:t>
          </a:r>
        </a:p>
      </dsp:txBody>
      <dsp:txXfrm>
        <a:off x="1267555" y="121111"/>
        <a:ext cx="6846313" cy="852412"/>
      </dsp:txXfrm>
    </dsp:sp>
    <dsp:sp modelId="{1F20801F-B0B7-45A7-B3E3-C6870BEAF4D2}">
      <dsp:nvSpPr>
        <dsp:cNvPr id="0" name=""/>
        <dsp:cNvSpPr/>
      </dsp:nvSpPr>
      <dsp:spPr>
        <a:xfrm>
          <a:off x="0" y="1955743"/>
          <a:ext cx="9912202" cy="806400"/>
        </a:xfrm>
        <a:prstGeom prst="rect">
          <a:avLst/>
        </a:prstGeom>
        <a:solidFill>
          <a:schemeClr val="accent5">
            <a:lumMod val="7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297" tIns="666496" rIns="769297" bIns="227584" numCol="1" spcCol="1270" anchor="t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3200" kern="1200" dirty="0"/>
        </a:p>
      </dsp:txBody>
      <dsp:txXfrm>
        <a:off x="0" y="1955743"/>
        <a:ext cx="9912202" cy="806400"/>
      </dsp:txXfrm>
    </dsp:sp>
    <dsp:sp modelId="{4F2CB2FA-0B86-41D7-B9CF-BE5271DE2A0E}">
      <dsp:nvSpPr>
        <dsp:cNvPr id="0" name=""/>
        <dsp:cNvSpPr/>
      </dsp:nvSpPr>
      <dsp:spPr>
        <a:xfrm>
          <a:off x="1278059" y="1375686"/>
          <a:ext cx="6938541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260" tIns="0" rIns="262260" bIns="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kern="1200" dirty="0"/>
            <a:t>2/ أن طبيعة الرسالة اقتضت وجود الكتّاب.</a:t>
          </a:r>
        </a:p>
      </dsp:txBody>
      <dsp:txXfrm>
        <a:off x="1324173" y="1421800"/>
        <a:ext cx="6846313" cy="852412"/>
      </dsp:txXfrm>
    </dsp:sp>
    <dsp:sp modelId="{93EB79AC-C3A5-4083-A31F-754382B1A0E5}">
      <dsp:nvSpPr>
        <dsp:cNvPr id="0" name=""/>
        <dsp:cNvSpPr/>
      </dsp:nvSpPr>
      <dsp:spPr>
        <a:xfrm>
          <a:off x="0" y="3407262"/>
          <a:ext cx="9912202" cy="806400"/>
        </a:xfrm>
        <a:prstGeom prst="rect">
          <a:avLst/>
        </a:prstGeom>
        <a:solidFill>
          <a:schemeClr val="accent5">
            <a:lumMod val="7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297" tIns="666496" rIns="769297" bIns="227584" numCol="1" spcCol="1270" anchor="t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3200" kern="1200" dirty="0"/>
        </a:p>
      </dsp:txBody>
      <dsp:txXfrm>
        <a:off x="0" y="3407262"/>
        <a:ext cx="9912202" cy="806400"/>
      </dsp:txXfrm>
    </dsp:sp>
    <dsp:sp modelId="{8082F89B-2F73-4B74-B415-E0EF29A22A2D}">
      <dsp:nvSpPr>
        <dsp:cNvPr id="0" name=""/>
        <dsp:cNvSpPr/>
      </dsp:nvSpPr>
      <dsp:spPr>
        <a:xfrm>
          <a:off x="1183764" y="2959182"/>
          <a:ext cx="6938541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260" tIns="0" rIns="262260" bIns="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kern="1200" dirty="0"/>
            <a:t>3/ أن أمور الدولة كانت تحتاج إلى كتّاب.</a:t>
          </a:r>
        </a:p>
      </dsp:txBody>
      <dsp:txXfrm>
        <a:off x="1229878" y="3005296"/>
        <a:ext cx="6846313" cy="852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04293-0D31-4136-A005-CCE20BDF5C7D}">
      <dsp:nvSpPr>
        <dsp:cNvPr id="0" name=""/>
        <dsp:cNvSpPr/>
      </dsp:nvSpPr>
      <dsp:spPr>
        <a:xfrm>
          <a:off x="0" y="15654"/>
          <a:ext cx="5157787" cy="110448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glow rad="139700">
            <a:schemeClr val="accent3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kern="1200" baseline="0" dirty="0"/>
            <a:t>1- الحلقات النظامية في المساجد</a:t>
          </a:r>
        </a:p>
      </dsp:txBody>
      <dsp:txXfrm>
        <a:off x="53916" y="69570"/>
        <a:ext cx="5049955" cy="996648"/>
      </dsp:txXfrm>
    </dsp:sp>
    <dsp:sp modelId="{792CD446-5975-475A-97A7-20EEF25750B3}">
      <dsp:nvSpPr>
        <dsp:cNvPr id="0" name=""/>
        <dsp:cNvSpPr/>
      </dsp:nvSpPr>
      <dsp:spPr>
        <a:xfrm>
          <a:off x="0" y="1290054"/>
          <a:ext cx="5157787" cy="110448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glow rad="139700">
            <a:schemeClr val="accent3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b="1" kern="1200" dirty="0"/>
            <a:t>2- </a:t>
          </a:r>
          <a:r>
            <a:rPr lang="ar-SA" sz="3200" b="1" kern="1200" dirty="0"/>
            <a:t>الكتاتيب</a:t>
          </a:r>
        </a:p>
      </dsp:txBody>
      <dsp:txXfrm>
        <a:off x="53916" y="1343970"/>
        <a:ext cx="5049955" cy="996648"/>
      </dsp:txXfrm>
    </dsp:sp>
    <dsp:sp modelId="{932C4FBC-C62D-4176-886D-E1949D54B384}">
      <dsp:nvSpPr>
        <dsp:cNvPr id="0" name=""/>
        <dsp:cNvSpPr/>
      </dsp:nvSpPr>
      <dsp:spPr>
        <a:xfrm>
          <a:off x="0" y="2564454"/>
          <a:ext cx="5157787" cy="110448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glow rad="139700">
            <a:schemeClr val="accent3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kern="1200" dirty="0"/>
            <a:t>3- الندوات</a:t>
          </a:r>
        </a:p>
      </dsp:txBody>
      <dsp:txXfrm>
        <a:off x="53916" y="2618370"/>
        <a:ext cx="5049955" cy="9966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EC568-99C3-4D34-B51E-57BB5FCE6090}">
      <dsp:nvSpPr>
        <dsp:cNvPr id="0" name=""/>
        <dsp:cNvSpPr/>
      </dsp:nvSpPr>
      <dsp:spPr>
        <a:xfrm>
          <a:off x="0" y="75413"/>
          <a:ext cx="5183188" cy="110448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glow rad="139700">
            <a:schemeClr val="accent3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kern="1200" dirty="0"/>
            <a:t>1- المساجد</a:t>
          </a:r>
        </a:p>
      </dsp:txBody>
      <dsp:txXfrm>
        <a:off x="53916" y="129329"/>
        <a:ext cx="5075356" cy="996648"/>
      </dsp:txXfrm>
    </dsp:sp>
    <dsp:sp modelId="{A9DC573D-75CD-48F1-A198-27E59C72780E}">
      <dsp:nvSpPr>
        <dsp:cNvPr id="0" name=""/>
        <dsp:cNvSpPr/>
      </dsp:nvSpPr>
      <dsp:spPr>
        <a:xfrm>
          <a:off x="0" y="1290054"/>
          <a:ext cx="5183188" cy="110448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glow rad="139700">
            <a:schemeClr val="accent3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kern="1200" baseline="0" dirty="0"/>
            <a:t>2- الكتاتيب</a:t>
          </a:r>
        </a:p>
      </dsp:txBody>
      <dsp:txXfrm>
        <a:off x="53916" y="1343970"/>
        <a:ext cx="5075356" cy="996648"/>
      </dsp:txXfrm>
    </dsp:sp>
    <dsp:sp modelId="{497781FC-B026-43DE-A453-DE420E3EDC7E}">
      <dsp:nvSpPr>
        <dsp:cNvPr id="0" name=""/>
        <dsp:cNvSpPr/>
      </dsp:nvSpPr>
      <dsp:spPr>
        <a:xfrm>
          <a:off x="0" y="2564454"/>
          <a:ext cx="5183188" cy="110448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glow rad="139700">
            <a:schemeClr val="accent3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kern="1200" baseline="0" dirty="0"/>
            <a:t>3- أثر غزوة بدر</a:t>
          </a:r>
        </a:p>
      </dsp:txBody>
      <dsp:txXfrm>
        <a:off x="53916" y="2618370"/>
        <a:ext cx="5075356" cy="9966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32F67-2327-4920-8302-26EBE9EC5586}">
      <dsp:nvSpPr>
        <dsp:cNvPr id="0" name=""/>
        <dsp:cNvSpPr/>
      </dsp:nvSpPr>
      <dsp:spPr>
        <a:xfrm>
          <a:off x="3206587" y="625809"/>
          <a:ext cx="4102358" cy="4102358"/>
        </a:xfrm>
        <a:prstGeom prst="blockArc">
          <a:avLst>
            <a:gd name="adj1" fmla="val 10819836"/>
            <a:gd name="adj2" fmla="val 16200057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CBD6C-6705-4087-9FD6-D470D98A2E98}">
      <dsp:nvSpPr>
        <dsp:cNvPr id="0" name=""/>
        <dsp:cNvSpPr/>
      </dsp:nvSpPr>
      <dsp:spPr>
        <a:xfrm>
          <a:off x="3206620" y="614249"/>
          <a:ext cx="4102358" cy="4102358"/>
        </a:xfrm>
        <a:prstGeom prst="blockArc">
          <a:avLst>
            <a:gd name="adj1" fmla="val 5400000"/>
            <a:gd name="adj2" fmla="val 108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E97FD6-AEC9-44B1-AED3-51B62B759EA9}">
      <dsp:nvSpPr>
        <dsp:cNvPr id="0" name=""/>
        <dsp:cNvSpPr/>
      </dsp:nvSpPr>
      <dsp:spPr>
        <a:xfrm>
          <a:off x="3206620" y="614249"/>
          <a:ext cx="4102358" cy="4102358"/>
        </a:xfrm>
        <a:prstGeom prst="blockArc">
          <a:avLst>
            <a:gd name="adj1" fmla="val 0"/>
            <a:gd name="adj2" fmla="val 54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B0C72F-F15D-4A9C-850E-0971AA52A449}">
      <dsp:nvSpPr>
        <dsp:cNvPr id="0" name=""/>
        <dsp:cNvSpPr/>
      </dsp:nvSpPr>
      <dsp:spPr>
        <a:xfrm>
          <a:off x="3206654" y="625809"/>
          <a:ext cx="4102358" cy="4102358"/>
        </a:xfrm>
        <a:prstGeom prst="blockArc">
          <a:avLst>
            <a:gd name="adj1" fmla="val 16199943"/>
            <a:gd name="adj2" fmla="val 21580164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F2321-8BD5-4C6E-A7EE-6A89275B835D}">
      <dsp:nvSpPr>
        <dsp:cNvPr id="0" name=""/>
        <dsp:cNvSpPr/>
      </dsp:nvSpPr>
      <dsp:spPr>
        <a:xfrm>
          <a:off x="4313039" y="1739260"/>
          <a:ext cx="1889521" cy="1889521"/>
        </a:xfrm>
        <a:prstGeom prst="ellipse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b="1" kern="1200" dirty="0"/>
            <a:t>آراء العلماء</a:t>
          </a:r>
        </a:p>
      </dsp:txBody>
      <dsp:txXfrm>
        <a:off x="4589753" y="2015974"/>
        <a:ext cx="1336093" cy="1336093"/>
      </dsp:txXfrm>
    </dsp:sp>
    <dsp:sp modelId="{9B92E166-01C6-4491-A1F2-48E6D21B7868}">
      <dsp:nvSpPr>
        <dsp:cNvPr id="0" name=""/>
        <dsp:cNvSpPr/>
      </dsp:nvSpPr>
      <dsp:spPr>
        <a:xfrm>
          <a:off x="4596467" y="12093"/>
          <a:ext cx="1322665" cy="1322665"/>
        </a:xfrm>
        <a:prstGeom prst="ellipse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300" kern="1200" dirty="0"/>
        </a:p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/>
            <a:t>أن حديث أبي سعيد موقوف عليه</a:t>
          </a:r>
        </a:p>
      </dsp:txBody>
      <dsp:txXfrm>
        <a:off x="4790167" y="205793"/>
        <a:ext cx="935265" cy="935265"/>
      </dsp:txXfrm>
    </dsp:sp>
    <dsp:sp modelId="{7B3D7E92-D3C3-4A3E-BDE2-94D2329E5443}">
      <dsp:nvSpPr>
        <dsp:cNvPr id="0" name=""/>
        <dsp:cNvSpPr/>
      </dsp:nvSpPr>
      <dsp:spPr>
        <a:xfrm>
          <a:off x="6600030" y="2004095"/>
          <a:ext cx="1322665" cy="1322665"/>
        </a:xfrm>
        <a:prstGeom prst="ellipse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/>
            <a:t>أن</a:t>
          </a:r>
          <a:r>
            <a:rPr lang="ar-SA" sz="1600" b="1" kern="1200" baseline="0" dirty="0"/>
            <a:t> النهي كان عاماً وخص بالسماح لمن كان قارئاً كاتباً مجيداً</a:t>
          </a:r>
          <a:endParaRPr lang="ar-SA" sz="1600" b="1" kern="1200" dirty="0"/>
        </a:p>
      </dsp:txBody>
      <dsp:txXfrm>
        <a:off x="6793730" y="2197795"/>
        <a:ext cx="935265" cy="935265"/>
      </dsp:txXfrm>
    </dsp:sp>
    <dsp:sp modelId="{728DCF8B-C102-4327-AD23-680ACF7A4308}">
      <dsp:nvSpPr>
        <dsp:cNvPr id="0" name=""/>
        <dsp:cNvSpPr/>
      </dsp:nvSpPr>
      <dsp:spPr>
        <a:xfrm>
          <a:off x="4596467" y="4007659"/>
          <a:ext cx="1322665" cy="1322665"/>
        </a:xfrm>
        <a:prstGeom prst="ellipse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/>
            <a:t>أن النهي في حق من وثق بحفظه والإذن في حق من لم يوثق بحفظه</a:t>
          </a:r>
        </a:p>
      </dsp:txBody>
      <dsp:txXfrm>
        <a:off x="4790167" y="4201359"/>
        <a:ext cx="935265" cy="935265"/>
      </dsp:txXfrm>
    </dsp:sp>
    <dsp:sp modelId="{D1980165-B5F7-4BBA-BAA8-264F35084C64}">
      <dsp:nvSpPr>
        <dsp:cNvPr id="0" name=""/>
        <dsp:cNvSpPr/>
      </dsp:nvSpPr>
      <dsp:spPr>
        <a:xfrm>
          <a:off x="2592904" y="2004095"/>
          <a:ext cx="1322665" cy="1322665"/>
        </a:xfrm>
        <a:prstGeom prst="ellipse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/>
            <a:t>القول بالنسخ</a:t>
          </a:r>
        </a:p>
      </dsp:txBody>
      <dsp:txXfrm>
        <a:off x="2786604" y="2197795"/>
        <a:ext cx="935265" cy="9352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5691C-68C8-4578-8231-BAB6BAEC0203}">
      <dsp:nvSpPr>
        <dsp:cNvPr id="0" name=""/>
        <dsp:cNvSpPr/>
      </dsp:nvSpPr>
      <dsp:spPr>
        <a:xfrm>
          <a:off x="3286" y="90879"/>
          <a:ext cx="3203971" cy="1092777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u="sng" kern="1200" dirty="0"/>
            <a:t>سبب كراهة التابعين لكتابة الحديث:</a:t>
          </a:r>
          <a:endParaRPr lang="ar-SA" sz="2800" u="sng" kern="1200" dirty="0"/>
        </a:p>
      </dsp:txBody>
      <dsp:txXfrm>
        <a:off x="3286" y="90879"/>
        <a:ext cx="3203971" cy="1092777"/>
      </dsp:txXfrm>
    </dsp:sp>
    <dsp:sp modelId="{666E7ED2-24E5-49C5-9028-A747D20C1B96}">
      <dsp:nvSpPr>
        <dsp:cNvPr id="0" name=""/>
        <dsp:cNvSpPr/>
      </dsp:nvSpPr>
      <dsp:spPr>
        <a:xfrm>
          <a:off x="3286" y="1183656"/>
          <a:ext cx="3203971" cy="30768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b="1" kern="1200" dirty="0">
              <a:solidFill>
                <a:schemeClr val="tx1"/>
              </a:solidFill>
            </a:rPr>
            <a:t>بسبب ظهور الآراء الشخصية فخشوا أن يدونها طلابهم مع الحديث فيدخله الالتباس.</a:t>
          </a:r>
          <a:endParaRPr lang="ar-SA" sz="2400" kern="1200" dirty="0">
            <a:solidFill>
              <a:schemeClr val="tx1"/>
            </a:solidFill>
          </a:endParaRPr>
        </a:p>
      </dsp:txBody>
      <dsp:txXfrm>
        <a:off x="3286" y="1183656"/>
        <a:ext cx="3203971" cy="3076801"/>
      </dsp:txXfrm>
    </dsp:sp>
    <dsp:sp modelId="{F0506FE3-A936-43DB-88D8-E4E70A8E9E82}">
      <dsp:nvSpPr>
        <dsp:cNvPr id="0" name=""/>
        <dsp:cNvSpPr/>
      </dsp:nvSpPr>
      <dsp:spPr>
        <a:xfrm>
          <a:off x="3655814" y="90879"/>
          <a:ext cx="3203971" cy="1092777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u="sng" kern="1200" dirty="0">
              <a:solidFill>
                <a:schemeClr val="bg1"/>
              </a:solidFill>
            </a:rPr>
            <a:t>أسباب كراهة الكتابة في عهد الصحابة </a:t>
          </a:r>
          <a:r>
            <a:rPr lang="ar-SA" sz="2800" b="1" u="sng" kern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Traditional Arabic" panose="02020603050405020304" pitchFamily="18" charset="-78"/>
            </a:rPr>
            <a:t>٪</a:t>
          </a:r>
          <a:r>
            <a:rPr lang="ar-SA" sz="2800" b="1" u="sng" kern="1200" dirty="0">
              <a:solidFill>
                <a:schemeClr val="bg1"/>
              </a:solidFill>
            </a:rPr>
            <a:t> </a:t>
          </a:r>
        </a:p>
      </dsp:txBody>
      <dsp:txXfrm>
        <a:off x="3655814" y="90879"/>
        <a:ext cx="3203971" cy="1092777"/>
      </dsp:txXfrm>
    </dsp:sp>
    <dsp:sp modelId="{D62D48FC-EAA1-48B8-9C47-135E199938CE}">
      <dsp:nvSpPr>
        <dsp:cNvPr id="0" name=""/>
        <dsp:cNvSpPr/>
      </dsp:nvSpPr>
      <dsp:spPr>
        <a:xfrm>
          <a:off x="3655814" y="1183656"/>
          <a:ext cx="3203971" cy="30768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b="1" kern="1200" baseline="0" dirty="0"/>
            <a:t>لئلا يضاهى بكتاب الله تعالى غيره.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b="1" kern="1200" dirty="0"/>
            <a:t>خشية الانشغال عن القرآن بما سواه.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b="1" kern="1200" dirty="0"/>
            <a:t>ورع الصحابة وخشيتهم أن يكون ما يملونه أو يقيدونه غير ما سمعوه من النبي</a:t>
          </a:r>
          <a:r>
            <a:rPr lang="ar-SA" sz="2400" b="1" u="none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Traditional Arabic" panose="02020603050405020304" pitchFamily="18" charset="-78"/>
            </a:rPr>
            <a:t>‘.</a:t>
          </a:r>
          <a:endParaRPr lang="ar-SA" sz="2400" b="1" u="none" kern="1200" dirty="0">
            <a:solidFill>
              <a:schemeClr val="tx1"/>
            </a:solidFill>
          </a:endParaRPr>
        </a:p>
      </dsp:txBody>
      <dsp:txXfrm>
        <a:off x="3655814" y="1183656"/>
        <a:ext cx="3203971" cy="3076801"/>
      </dsp:txXfrm>
    </dsp:sp>
    <dsp:sp modelId="{4CEC29A4-F64A-4F8B-B728-A02F162127E6}">
      <dsp:nvSpPr>
        <dsp:cNvPr id="0" name=""/>
        <dsp:cNvSpPr/>
      </dsp:nvSpPr>
      <dsp:spPr>
        <a:xfrm>
          <a:off x="7308342" y="90879"/>
          <a:ext cx="3203971" cy="1092777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u="sng" kern="1200" dirty="0">
              <a:solidFill>
                <a:schemeClr val="bg1"/>
              </a:solidFill>
            </a:rPr>
            <a:t>أسباب النهي عن الكتابة في عهد النبي</a:t>
          </a:r>
          <a:r>
            <a:rPr lang="ar-SA" sz="2800" b="1" u="sng" kern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Traditional Arabic" panose="02020603050405020304" pitchFamily="18" charset="-78"/>
            </a:rPr>
            <a:t>‘.</a:t>
          </a:r>
          <a:endParaRPr lang="en-US" sz="2800" b="1" u="sng" kern="1200" dirty="0">
            <a:solidFill>
              <a:schemeClr val="bg1"/>
            </a:solidFill>
            <a:latin typeface="Calibri" panose="020F0502020204030204" pitchFamily="34" charset="0"/>
            <a:ea typeface="Calibri" panose="020F0502020204030204" pitchFamily="34" charset="0"/>
            <a:cs typeface="ATraditional Arabic" panose="02020603050405020304" pitchFamily="18" charset="-78"/>
          </a:endParaRPr>
        </a:p>
      </dsp:txBody>
      <dsp:txXfrm>
        <a:off x="7308342" y="90879"/>
        <a:ext cx="3203971" cy="1092777"/>
      </dsp:txXfrm>
    </dsp:sp>
    <dsp:sp modelId="{1FCCF44B-A8DE-440A-9902-763E63EB6664}">
      <dsp:nvSpPr>
        <dsp:cNvPr id="0" name=""/>
        <dsp:cNvSpPr/>
      </dsp:nvSpPr>
      <dsp:spPr>
        <a:xfrm>
          <a:off x="7308342" y="1183656"/>
          <a:ext cx="3203971" cy="30768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b="1" kern="1200" dirty="0"/>
            <a:t>لئلا يضاهى بكتاب الله تعالى غيره.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b="1" kern="1200" dirty="0"/>
            <a:t>خشية اختلاط القرآن بالحديث.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b="1" kern="1200" baseline="0" dirty="0"/>
            <a:t>خشية الانشغال عن القرآن بما سواه.</a:t>
          </a:r>
          <a:endParaRPr lang="ar-SA" sz="2400" kern="1200" dirty="0"/>
        </a:p>
      </dsp:txBody>
      <dsp:txXfrm>
        <a:off x="7308342" y="1183656"/>
        <a:ext cx="3203971" cy="30768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EF2B20-BF05-4CB5-AA7C-065F1AB16EB2}">
      <dsp:nvSpPr>
        <dsp:cNvPr id="0" name=""/>
        <dsp:cNvSpPr/>
      </dsp:nvSpPr>
      <dsp:spPr>
        <a:xfrm>
          <a:off x="0" y="755683"/>
          <a:ext cx="9912202" cy="1234800"/>
        </a:xfrm>
        <a:prstGeom prst="rect">
          <a:avLst/>
        </a:prstGeom>
        <a:solidFill>
          <a:schemeClr val="accent5">
            <a:lumMod val="7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297" tIns="1020572" rIns="769297" bIns="348488" numCol="1" spcCol="1270" anchor="t" anchorCtr="0">
          <a:noAutofit/>
        </a:bodyPr>
        <a:lstStyle/>
        <a:p>
          <a:pPr marL="285750" lvl="1" indent="-285750" algn="r" defTabSz="2178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4900" kern="1200" dirty="0"/>
        </a:p>
      </dsp:txBody>
      <dsp:txXfrm>
        <a:off x="0" y="755683"/>
        <a:ext cx="9912202" cy="1234800"/>
      </dsp:txXfrm>
    </dsp:sp>
    <dsp:sp modelId="{67F7DAA9-906A-4C63-8835-16755DCB661A}">
      <dsp:nvSpPr>
        <dsp:cNvPr id="0" name=""/>
        <dsp:cNvSpPr/>
      </dsp:nvSpPr>
      <dsp:spPr>
        <a:xfrm>
          <a:off x="1221441" y="98431"/>
          <a:ext cx="6938541" cy="1446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260" tIns="0" rIns="262260" bIns="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kern="1200" dirty="0"/>
            <a:t>1/ خشية ضياع الحديث بموت العلماء.</a:t>
          </a:r>
        </a:p>
      </dsp:txBody>
      <dsp:txXfrm>
        <a:off x="1292052" y="169042"/>
        <a:ext cx="6797319" cy="1305258"/>
      </dsp:txXfrm>
    </dsp:sp>
    <dsp:sp modelId="{1F20801F-B0B7-45A7-B3E3-C6870BEAF4D2}">
      <dsp:nvSpPr>
        <dsp:cNvPr id="0" name=""/>
        <dsp:cNvSpPr/>
      </dsp:nvSpPr>
      <dsp:spPr>
        <a:xfrm>
          <a:off x="0" y="2978323"/>
          <a:ext cx="9912202" cy="1234800"/>
        </a:xfrm>
        <a:prstGeom prst="rect">
          <a:avLst/>
        </a:prstGeom>
        <a:solidFill>
          <a:schemeClr val="accent5">
            <a:lumMod val="7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297" tIns="1020572" rIns="769297" bIns="348488" numCol="1" spcCol="1270" anchor="t" anchorCtr="0">
          <a:noAutofit/>
        </a:bodyPr>
        <a:lstStyle/>
        <a:p>
          <a:pPr marL="285750" lvl="1" indent="-285750" algn="r" defTabSz="2178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4900" kern="1200" dirty="0"/>
        </a:p>
      </dsp:txBody>
      <dsp:txXfrm>
        <a:off x="0" y="2978323"/>
        <a:ext cx="9912202" cy="1234800"/>
      </dsp:txXfrm>
    </dsp:sp>
    <dsp:sp modelId="{4F2CB2FA-0B86-41D7-B9CF-BE5271DE2A0E}">
      <dsp:nvSpPr>
        <dsp:cNvPr id="0" name=""/>
        <dsp:cNvSpPr/>
      </dsp:nvSpPr>
      <dsp:spPr>
        <a:xfrm>
          <a:off x="1278059" y="2090111"/>
          <a:ext cx="6938541" cy="1446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260" tIns="0" rIns="262260" bIns="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kern="1200" dirty="0"/>
            <a:t>2/ ظهور الوضع بسبب الخلافات </a:t>
          </a:r>
          <a:r>
            <a:rPr lang="ar-SA" sz="3200" b="1" kern="1200" dirty="0" err="1"/>
            <a:t>الساسية</a:t>
          </a:r>
          <a:r>
            <a:rPr lang="ar-SA" sz="3200" b="1" kern="1200" dirty="0"/>
            <a:t> والمذهبية.</a:t>
          </a:r>
        </a:p>
      </dsp:txBody>
      <dsp:txXfrm>
        <a:off x="1348670" y="2160722"/>
        <a:ext cx="6797319" cy="13052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9F016-7DEF-459D-871D-3FF5D89CB9F6}">
      <dsp:nvSpPr>
        <dsp:cNvPr id="0" name=""/>
        <dsp:cNvSpPr/>
      </dsp:nvSpPr>
      <dsp:spPr>
        <a:xfrm>
          <a:off x="9242" y="119704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أمر ابن شهاب الزهري بجمع السنن.</a:t>
          </a:r>
        </a:p>
      </dsp:txBody>
      <dsp:txXfrm>
        <a:off x="57787" y="168249"/>
        <a:ext cx="2665308" cy="1560349"/>
      </dsp:txXfrm>
    </dsp:sp>
    <dsp:sp modelId="{253F8CF7-E2CB-4198-866C-EDA54FA026A2}">
      <dsp:nvSpPr>
        <dsp:cNvPr id="0" name=""/>
        <dsp:cNvSpPr/>
      </dsp:nvSpPr>
      <dsp:spPr>
        <a:xfrm rot="10800000">
          <a:off x="3033905" y="605887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100" kern="1200"/>
        </a:p>
      </dsp:txBody>
      <dsp:txXfrm>
        <a:off x="3209593" y="742902"/>
        <a:ext cx="409940" cy="411044"/>
      </dsp:txXfrm>
    </dsp:sp>
    <dsp:sp modelId="{522C10F5-382A-4F77-A9B7-1AECE6B4D9AF}">
      <dsp:nvSpPr>
        <dsp:cNvPr id="0" name=""/>
        <dsp:cNvSpPr/>
      </dsp:nvSpPr>
      <dsp:spPr>
        <a:xfrm>
          <a:off x="3876600" y="119704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cs typeface="+mn-cs"/>
            </a:rPr>
            <a:t>كتب إلى أبي بكر بن حزم يأمره بجمع ما ثبت عنده من حديث النبي</a:t>
          </a:r>
          <a:r>
            <a:rPr lang="ar-SA" sz="2400" b="1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+mn-cs"/>
            </a:rPr>
            <a:t>‘ وحديث عمرة والقاسم بن محمد.</a:t>
          </a:r>
          <a:r>
            <a:rPr lang="ar-SA" sz="2400" b="1" kern="1200" dirty="0">
              <a:cs typeface="+mn-cs"/>
            </a:rPr>
            <a:t> </a:t>
          </a:r>
        </a:p>
      </dsp:txBody>
      <dsp:txXfrm>
        <a:off x="3925145" y="168249"/>
        <a:ext cx="2665308" cy="1560349"/>
      </dsp:txXfrm>
    </dsp:sp>
    <dsp:sp modelId="{AF2CC95E-2234-45A8-B95A-5D880AFAA3EA}">
      <dsp:nvSpPr>
        <dsp:cNvPr id="0" name=""/>
        <dsp:cNvSpPr/>
      </dsp:nvSpPr>
      <dsp:spPr>
        <a:xfrm rot="10774499">
          <a:off x="6932451" y="658742"/>
          <a:ext cx="590543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100" kern="1200"/>
        </a:p>
      </dsp:txBody>
      <dsp:txXfrm>
        <a:off x="7109612" y="795100"/>
        <a:ext cx="413380" cy="411044"/>
      </dsp:txXfrm>
    </dsp:sp>
    <dsp:sp modelId="{9355A7D2-32D9-4701-9A9D-8E182A372462}">
      <dsp:nvSpPr>
        <dsp:cNvPr id="0" name=""/>
        <dsp:cNvSpPr/>
      </dsp:nvSpPr>
      <dsp:spPr>
        <a:xfrm>
          <a:off x="7753201" y="90948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كتب إلى الآفاق يأمرهم بجمع الحديث.</a:t>
          </a:r>
        </a:p>
      </dsp:txBody>
      <dsp:txXfrm>
        <a:off x="7801746" y="139493"/>
        <a:ext cx="2665308" cy="1560349"/>
      </dsp:txXfrm>
    </dsp:sp>
    <dsp:sp modelId="{1568D93D-6064-44A9-95C7-962344AA60DA}">
      <dsp:nvSpPr>
        <dsp:cNvPr id="0" name=""/>
        <dsp:cNvSpPr/>
      </dsp:nvSpPr>
      <dsp:spPr>
        <a:xfrm rot="5411383">
          <a:off x="8829399" y="1955702"/>
          <a:ext cx="600872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200" kern="1200"/>
        </a:p>
      </dsp:txBody>
      <dsp:txXfrm rot="-5400000">
        <a:off x="8924611" y="1997803"/>
        <a:ext cx="411044" cy="420610"/>
      </dsp:txXfrm>
    </dsp:sp>
    <dsp:sp modelId="{73816932-E9C1-4CDD-91A5-2EB6C21F148F}">
      <dsp:nvSpPr>
        <dsp:cNvPr id="0" name=""/>
        <dsp:cNvSpPr/>
      </dsp:nvSpPr>
      <dsp:spPr>
        <a:xfrm>
          <a:off x="7743958" y="2882103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أرسل كتباً إلى الآفاق يحث المسؤولين فيها على تشجيع أهل العلم على نشر السنة وإحيائها.</a:t>
          </a:r>
        </a:p>
      </dsp:txBody>
      <dsp:txXfrm>
        <a:off x="7792503" y="2930648"/>
        <a:ext cx="2665308" cy="1560349"/>
      </dsp:txXfrm>
    </dsp:sp>
    <dsp:sp modelId="{2B1282F6-2FF0-469F-960F-28712FF6B168}">
      <dsp:nvSpPr>
        <dsp:cNvPr id="0" name=""/>
        <dsp:cNvSpPr/>
      </dsp:nvSpPr>
      <dsp:spPr>
        <a:xfrm rot="10800000">
          <a:off x="6915239" y="3368285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100" kern="1200"/>
        </a:p>
      </dsp:txBody>
      <dsp:txXfrm rot="10800000">
        <a:off x="7090927" y="3505300"/>
        <a:ext cx="409940" cy="411044"/>
      </dsp:txXfrm>
    </dsp:sp>
    <dsp:sp modelId="{B47FE592-EF29-4B11-A1F1-A1C88AE245BD}">
      <dsp:nvSpPr>
        <dsp:cNvPr id="0" name=""/>
        <dsp:cNvSpPr/>
      </dsp:nvSpPr>
      <dsp:spPr>
        <a:xfrm>
          <a:off x="3876600" y="2882103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خصّص لأهل العلم نصيباً في بيت المال حتى يتفرغوا لنشر العلم.</a:t>
          </a:r>
        </a:p>
      </dsp:txBody>
      <dsp:txXfrm>
        <a:off x="3925145" y="2930648"/>
        <a:ext cx="2665308" cy="1560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A8E480-697E-45C0-8134-E591C0B19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697A4BE-50CD-4D47-B3E9-8CCBBE3EB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FF48F86-FCC6-42DF-B1C9-534FA787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00E5-7F21-4B90-92CE-B4E27D0DCADD}" type="datetimeFigureOut">
              <a:rPr lang="ar-SA" smtClean="0"/>
              <a:t>20/01/39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8CA1768-CF7B-4A77-AE92-BA7887ACD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C25BB2E-284C-4A9A-8C2A-F2A5D072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AA5D-D841-47AD-A8F6-173BB6E64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937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7F39BC-20DA-4D6F-BC6E-EECD11C6B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D1173EE-FDAD-4760-8CE3-80009978A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41BCF9C-9F7E-469E-8DDD-BBFFA7FED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00E5-7F21-4B90-92CE-B4E27D0DCADD}" type="datetimeFigureOut">
              <a:rPr lang="ar-SA" smtClean="0"/>
              <a:t>20/01/39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631EEE4-7816-4E67-B50F-2D3B9AC0E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977E098-CBC4-4077-8815-957E86D0C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AA5D-D841-47AD-A8F6-173BB6E64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053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35B29F7-E553-43FE-9D8C-3AEE894EEF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DCF7536-B97F-4CBC-81D7-B8CDDEB06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607BDAE-77EE-449A-A2BF-B58438C0C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00E5-7F21-4B90-92CE-B4E27D0DCADD}" type="datetimeFigureOut">
              <a:rPr lang="ar-SA" smtClean="0"/>
              <a:t>20/01/39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00501C2-3680-4DC7-B9AE-3F613B5F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3C2C45-3365-4690-8003-90603291A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AA5D-D841-47AD-A8F6-173BB6E64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130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F71771-7299-4D00-A8EF-E6083D534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A67A6A7-F880-4EF6-8005-18B8AA515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F433E6F-1B83-46BD-9182-B53F18DCC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00E5-7F21-4B90-92CE-B4E27D0DCADD}" type="datetimeFigureOut">
              <a:rPr lang="ar-SA" smtClean="0"/>
              <a:t>20/01/39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4578DD2-6613-46BC-B41B-D2344FB0F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5B372F3-211B-4BA7-B33B-85D83260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AA5D-D841-47AD-A8F6-173BB6E64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249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CA979E-71FC-4C37-957A-E04ADF01A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37079BB-8E7E-46C6-8AD4-EFFCD0863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669CA17-721A-46A9-AE8C-41E01BA25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00E5-7F21-4B90-92CE-B4E27D0DCADD}" type="datetimeFigureOut">
              <a:rPr lang="ar-SA" smtClean="0"/>
              <a:t>20/01/39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3D7A44A-C8A9-45E1-BBC8-76A694C07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F00F6ED-9C2B-4CC8-BA8F-1277473A8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AA5D-D841-47AD-A8F6-173BB6E64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306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7002CC-1485-4BAC-B39E-366929EC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DDC5F39-6CF0-48C2-B618-3513F47D2E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FD19CA5-C6E7-491C-91E4-EE042DA16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911E8FA-9913-45C4-BC4F-0AF23034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00E5-7F21-4B90-92CE-B4E27D0DCADD}" type="datetimeFigureOut">
              <a:rPr lang="ar-SA" smtClean="0"/>
              <a:t>20/01/39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388BFE9-D044-4E2B-93F5-E2C5FE2C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55579D2-AEED-4AF5-A6ED-403D60533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AA5D-D841-47AD-A8F6-173BB6E64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139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5D82ED8-58EB-43BA-895B-CB735DDF2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37FBE08-0FB3-49B9-B0D2-2D9123AEC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41B4F85-5DB4-4B0F-BFED-1506D1973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61C783B-EFD3-478E-851F-A68D75A881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DA2C31A-5060-4BCA-BCD5-CD4889CA0C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87B6B63-4DFC-4C32-A9E5-E3B9B4D8B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00E5-7F21-4B90-92CE-B4E27D0DCADD}" type="datetimeFigureOut">
              <a:rPr lang="ar-SA" smtClean="0"/>
              <a:t>20/01/39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F1F9C1A-B470-4D3E-A64A-163BDAB67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BC9E34C-2630-4A29-9EE0-B6418F38C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AA5D-D841-47AD-A8F6-173BB6E64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323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ABA6104-41F6-4ED5-BDFA-5E1EF91C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A82C2CE-BA8C-4930-8A4C-CA403B4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00E5-7F21-4B90-92CE-B4E27D0DCADD}" type="datetimeFigureOut">
              <a:rPr lang="ar-SA" smtClean="0"/>
              <a:t>20/01/39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60D0072-15B5-4747-A90E-4D7AF4349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1468AF4-1751-4966-80F5-7699FDDB3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AA5D-D841-47AD-A8F6-173BB6E64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96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1A085B6-76B6-4710-9173-B31381418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00E5-7F21-4B90-92CE-B4E27D0DCADD}" type="datetimeFigureOut">
              <a:rPr lang="ar-SA" smtClean="0"/>
              <a:t>20/01/39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C0616C0-D3C5-4648-B885-9712048F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7EFBA39-EF9F-4498-BE6B-8ED034AA5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AA5D-D841-47AD-A8F6-173BB6E64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789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BAEAC8-BD85-4527-879D-9A9007FFB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D5E50B7-AE60-453C-AEEB-BCECA14B8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09AE90A-0610-4B50-8872-A6E6E30331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298EBA0-B1BB-4BC4-8E45-F56AFD2B3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00E5-7F21-4B90-92CE-B4E27D0DCADD}" type="datetimeFigureOut">
              <a:rPr lang="ar-SA" smtClean="0"/>
              <a:t>20/01/39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A84D9E4-3D78-45D9-A832-B02F85546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155E899-88AC-4986-8798-C496D2DD2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AA5D-D841-47AD-A8F6-173BB6E64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500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8C9B71-C037-4149-A89C-24616D403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94C94CE-798E-4F65-87DF-0FC463FFD0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DB04D85-9DB4-48DB-94F8-30F903DAB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C7EB0CE-378D-40B0-8649-A30A88A7B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00E5-7F21-4B90-92CE-B4E27D0DCADD}" type="datetimeFigureOut">
              <a:rPr lang="ar-SA" smtClean="0"/>
              <a:t>20/01/39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54EA3BF-FD38-4EA7-B672-24FA756C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C314FE9-50E5-4FE8-AEDA-6B87765D0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AA5D-D841-47AD-A8F6-173BB6E64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277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CC"/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DE04332-8A2E-4EC0-8158-03B083D8E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AE078A0-E687-4E56-88DA-2ACCEF166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D1E0F19-0AC0-4328-9224-EE69762EF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C00E5-7F21-4B90-92CE-B4E27D0DCADD}" type="datetimeFigureOut">
              <a:rPr lang="ar-SA" smtClean="0"/>
              <a:t>20/01/39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44B97CA-425C-481B-AAA0-D80F0B1131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E25F64B-C6E7-40DE-AB24-D5BCD51B9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CAA5D-D841-47AD-A8F6-173BB6E648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880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1F96AA-ECA3-4D4D-AE75-B8DBC518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مراحل الكتابة في العهد النبوي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E4A80D7F-DE54-4BDD-8E17-7265EF307D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8396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11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4A26864-3CB9-4D96-AADB-21DA11F0D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أسباب انتشار الكتابة في صدر العهد النبوي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FD174CA5-D858-4F08-B8C0-FB792E0BD3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247823"/>
              </p:ext>
            </p:extLst>
          </p:nvPr>
        </p:nvGraphicFramePr>
        <p:xfrm>
          <a:off x="1148316" y="1797013"/>
          <a:ext cx="9912202" cy="4245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425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1B5168CB-A6E7-486A-82DB-E2F5E922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مراكز العلم والتعليم في مرحلتي: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C442EB2-D936-4286-8F83-5111CB38C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33" y="1698642"/>
            <a:ext cx="4740880" cy="823912"/>
          </a:xfrm>
        </p:spPr>
        <p:txBody>
          <a:bodyPr>
            <a:normAutofit/>
          </a:bodyPr>
          <a:lstStyle/>
          <a:p>
            <a:pPr algn="ctr"/>
            <a:r>
              <a:rPr lang="ar-SA" sz="3200" u="sng" dirty="0"/>
              <a:t>أواخر القرن الأول</a:t>
            </a:r>
          </a:p>
        </p:txBody>
      </p:sp>
      <p:graphicFrame>
        <p:nvGraphicFramePr>
          <p:cNvPr id="11" name="عنصر نائب للمحتوى 10">
            <a:extLst>
              <a:ext uri="{FF2B5EF4-FFF2-40B4-BE49-F238E27FC236}">
                <a16:creationId xmlns:a16="http://schemas.microsoft.com/office/drawing/2014/main" id="{87BA6AAB-B89A-4AFB-98A2-8CA5B089501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6912772"/>
              </p:ext>
            </p:extLst>
          </p:nvPr>
        </p:nvGraphicFramePr>
        <p:xfrm>
          <a:off x="482633" y="2530508"/>
          <a:ext cx="5157787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عنصر نائب للنص 6">
            <a:extLst>
              <a:ext uri="{FF2B5EF4-FFF2-40B4-BE49-F238E27FC236}">
                <a16:creationId xmlns:a16="http://schemas.microsoft.com/office/drawing/2014/main" id="{72EF61B9-0DA8-419A-85F0-9672292FFF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200" u="sng" dirty="0"/>
              <a:t>ما بعد الهجرة</a:t>
            </a:r>
          </a:p>
        </p:txBody>
      </p:sp>
      <p:graphicFrame>
        <p:nvGraphicFramePr>
          <p:cNvPr id="12" name="عنصر نائب للمحتوى 11">
            <a:extLst>
              <a:ext uri="{FF2B5EF4-FFF2-40B4-BE49-F238E27FC236}">
                <a16:creationId xmlns:a16="http://schemas.microsoft.com/office/drawing/2014/main" id="{04887F43-0FAF-477D-9232-B07E02EF1F6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67482783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1623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8BA2018-7DEA-4BD8-AB0B-EF2273D44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047"/>
            <a:ext cx="10515600" cy="942681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/>
              <a:t>آراء العلماء في التوفيق بين ما ورد من نهي عن الكتابة وما ورد من إباحة لها:</a:t>
            </a:r>
          </a:p>
        </p:txBody>
      </p:sp>
      <p:graphicFrame>
        <p:nvGraphicFramePr>
          <p:cNvPr id="18" name="عنصر نائب للمحتوى 17">
            <a:extLst>
              <a:ext uri="{FF2B5EF4-FFF2-40B4-BE49-F238E27FC236}">
                <a16:creationId xmlns:a16="http://schemas.microsoft.com/office/drawing/2014/main" id="{8376AE38-6999-4A15-9A54-6E592E9393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610322"/>
              </p:ext>
            </p:extLst>
          </p:nvPr>
        </p:nvGraphicFramePr>
        <p:xfrm>
          <a:off x="838200" y="1527142"/>
          <a:ext cx="10515600" cy="5330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587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E6B6FE-867E-4530-B5D3-4D7B0B14E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b="1" dirty="0">
                <a:cs typeface="+mn-cs"/>
              </a:rPr>
              <a:t>أسباب النهي عن كتابة الحديث وكراهته في عهد النبي</a:t>
            </a:r>
            <a:r>
              <a:rPr lang="ar-SA" sz="4000" b="1" dirty="0"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‘ والصحابة والتابعين:</a:t>
            </a:r>
            <a:endParaRPr lang="ar-SA" sz="4000" b="1" dirty="0">
              <a:cs typeface="+mn-cs"/>
            </a:endParaRPr>
          </a:p>
        </p:txBody>
      </p:sp>
      <p:graphicFrame>
        <p:nvGraphicFramePr>
          <p:cNvPr id="5" name="عنصر نائب للمحتوى 4">
            <a:extLst>
              <a:ext uri="{FF2B5EF4-FFF2-40B4-BE49-F238E27FC236}">
                <a16:creationId xmlns:a16="http://schemas.microsoft.com/office/drawing/2014/main" id="{EB656E72-3A7D-4F53-92B5-5EA94674D0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6747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9375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4A26864-3CB9-4D96-AADB-21DA11F0D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b="1" dirty="0"/>
              <a:t>العوامل التي دفعت عمر بن عبد العزيز للأمر بتدوين الحديث: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FD174CA5-D858-4F08-B8C0-FB792E0BD3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439462"/>
              </p:ext>
            </p:extLst>
          </p:nvPr>
        </p:nvGraphicFramePr>
        <p:xfrm>
          <a:off x="1148316" y="1797013"/>
          <a:ext cx="9912202" cy="4245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5393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5FEC416B-8977-49F6-B88C-3A2664B442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996591"/>
              </p:ext>
            </p:extLst>
          </p:nvPr>
        </p:nvGraphicFramePr>
        <p:xfrm>
          <a:off x="838200" y="1517716"/>
          <a:ext cx="10515600" cy="4659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>
            <a:extLst>
              <a:ext uri="{FF2B5EF4-FFF2-40B4-BE49-F238E27FC236}">
                <a16:creationId xmlns:a16="http://schemas.microsoft.com/office/drawing/2014/main" id="{61DB1B6E-0AAF-4461-ACFC-92D0C9FA0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ar-SA" b="1" dirty="0"/>
              <a:t>خطوات التدوين</a:t>
            </a:r>
          </a:p>
        </p:txBody>
      </p:sp>
    </p:spTree>
    <p:extLst>
      <p:ext uri="{BB962C8B-B14F-4D97-AF65-F5344CB8AC3E}">
        <p14:creationId xmlns:p14="http://schemas.microsoft.com/office/powerpoint/2010/main" val="291602853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322</Words>
  <Application>Microsoft Office PowerPoint</Application>
  <PresentationFormat>شاشة عريضة</PresentationFormat>
  <Paragraphs>45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Arial</vt:lpstr>
      <vt:lpstr>ATraditional Arabic</vt:lpstr>
      <vt:lpstr>Calibri</vt:lpstr>
      <vt:lpstr>Calibri Light</vt:lpstr>
      <vt:lpstr>Times New Roman</vt:lpstr>
      <vt:lpstr>نسق Office</vt:lpstr>
      <vt:lpstr>مراحل الكتابة في العهد النبوي</vt:lpstr>
      <vt:lpstr>أسباب انتشار الكتابة في صدر العهد النبوي</vt:lpstr>
      <vt:lpstr>مراكز العلم والتعليم في مرحلتي:</vt:lpstr>
      <vt:lpstr>آراء العلماء في التوفيق بين ما ورد من نهي عن الكتابة وما ورد من إباحة لها:</vt:lpstr>
      <vt:lpstr>أسباب النهي عن كتابة الحديث وكراهته في عهد النبي‘ والصحابة والتابعين:</vt:lpstr>
      <vt:lpstr>العوامل التي دفعت عمر بن عبد العزيز للأمر بتدوين الحديث:</vt:lpstr>
      <vt:lpstr>خطوات التدوين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 m n</dc:creator>
  <cp:lastModifiedBy>s m n</cp:lastModifiedBy>
  <cp:revision>51</cp:revision>
  <dcterms:created xsi:type="dcterms:W3CDTF">2017-10-03T14:31:57Z</dcterms:created>
  <dcterms:modified xsi:type="dcterms:W3CDTF">2017-10-10T06:32:58Z</dcterms:modified>
</cp:coreProperties>
</file>