
<file path=[Content_Types].xml><?xml version="1.0" encoding="utf-8"?>
<Types xmlns="http://schemas.openxmlformats.org/package/2006/content-types">
  <Override PartName="/ppt/diagrams/colors22.xml" ContentType="application/vnd.openxmlformats-officedocument.drawingml.diagramColors+xml"/>
  <Override PartName="/ppt/diagrams/data35.xml" ContentType="application/vnd.openxmlformats-officedocument.drawingml.diagramData+xml"/>
  <Override PartName="/ppt/diagrams/colors11.xml" ContentType="application/vnd.openxmlformats-officedocument.drawingml.diagramColors+xml"/>
  <Override PartName="/ppt/diagrams/data24.xml" ContentType="application/vnd.openxmlformats-officedocument.drawingml.diagramData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Override PartName="/ppt/diagrams/quickStyle28.xml" ContentType="application/vnd.openxmlformats-officedocument.drawingml.diagramStyle+xml"/>
  <Override PartName="/ppt/diagrams/drawing29.xml" ContentType="application/vnd.ms-office.drawingml.diagramDrawing+xml"/>
  <Default Extension="xml" ContentType="application/xml"/>
  <Override PartName="/ppt/slides/slide14.xml" ContentType="application/vnd.openxmlformats-officedocument.presentationml.slide+xml"/>
  <Override PartName="/ppt/diagrams/quickStyle17.xml" ContentType="application/vnd.openxmlformats-officedocument.drawingml.diagramStyle+xml"/>
  <Override PartName="/ppt/diagrams/drawing18.xml" ContentType="application/vnd.ms-office.drawingml.diagramDrawing+xml"/>
  <Override PartName="/ppt/tableStyles.xml" ContentType="application/vnd.openxmlformats-officedocument.presentationml.tableStyles+xml"/>
  <Override PartName="/ppt/diagrams/layout17.xml" ContentType="application/vnd.openxmlformats-officedocument.drawingml.diagramLayout+xml"/>
  <Override PartName="/ppt/diagrams/layout28.xml" ContentType="application/vnd.openxmlformats-officedocument.drawingml.diagramLayout+xml"/>
  <Override PartName="/ppt/diagrams/quickStyle31.xml" ContentType="application/vnd.openxmlformats-officedocument.drawingml.diagramStyle+xml"/>
  <Override PartName="/ppt/diagrams/drawing32.xml" ContentType="application/vnd.ms-office.drawingml.diagramDrawing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rawing7.xml" ContentType="application/vnd.ms-office.drawingml.diagramDrawing+xml"/>
  <Override PartName="/ppt/diagrams/layout13.xml" ContentType="application/vnd.openxmlformats-officedocument.drawingml.diagramLayout+xml"/>
  <Override PartName="/ppt/diagrams/quickStyle20.xml" ContentType="application/vnd.openxmlformats-officedocument.drawingml.diagramStyle+xml"/>
  <Override PartName="/ppt/diagrams/drawing21.xml" ContentType="application/vnd.ms-office.drawingml.diagramDrawing+xml"/>
  <Override PartName="/ppt/diagrams/layout24.xml" ContentType="application/vnd.openxmlformats-officedocument.drawingml.diagramLayout+xml"/>
  <Override PartName="/ppt/diagrams/colors27.xml" ContentType="application/vnd.openxmlformats-officedocument.drawingml.diagramColors+xml"/>
  <Override PartName="/ppt/diagrams/data29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drawing10.xml" ContentType="application/vnd.ms-office.drawingml.diagramDrawing+xml"/>
  <Override PartName="/ppt/diagrams/colors16.xml" ContentType="application/vnd.openxmlformats-officedocument.drawingml.diagramColors+xml"/>
  <Override PartName="/ppt/diagrams/data18.xml" ContentType="application/vnd.openxmlformats-officedocument.drawingml.diagramData+xml"/>
  <Override PartName="/ppt/diagrams/layout31.xml" ContentType="application/vnd.openxmlformats-officedocument.drawingml.diagramLayout+xml"/>
  <Override PartName="/ppt/diagrams/colors34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drawing3.xml" ContentType="application/vnd.ms-office.drawingml.diagramDrawing+xml"/>
  <Override PartName="/ppt/diagrams/colors12.xml" ContentType="application/vnd.openxmlformats-officedocument.drawingml.diagramColors+xml"/>
  <Override PartName="/ppt/diagrams/layout20.xml" ContentType="application/vnd.openxmlformats-officedocument.drawingml.diagramLayout+xml"/>
  <Override PartName="/ppt/diagrams/colors23.xml" ContentType="application/vnd.openxmlformats-officedocument.drawingml.diagramColors+xml"/>
  <Override PartName="/ppt/diagrams/data25.xml" ContentType="application/vnd.openxmlformats-officedocument.drawingml.diagramData+xml"/>
  <Override PartName="/ppt/diagrams/data36.xml" ContentType="application/vnd.openxmlformats-officedocument.drawingml.diagramData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data14.xml" ContentType="application/vnd.openxmlformats-officedocument.drawingml.diagramData+xml"/>
  <Override PartName="/ppt/diagrams/colors30.xml" ContentType="application/vnd.openxmlformats-officedocument.drawingml.diagramColors+xml"/>
  <Override PartName="/ppt/diagrams/data32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drawing19.xml" ContentType="application/vnd.ms-office.drawingml.diagramDrawing+xml"/>
  <Override PartName="/ppt/diagrams/data21.xml" ContentType="application/vnd.openxmlformats-officedocument.drawingml.diagramData+xml"/>
  <Override PartName="/ppt/diagrams/quickStyle29.xml" ContentType="application/vnd.openxmlformats-officedocument.drawingml.diagramStyl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diagrams/layout6.xml" ContentType="application/vnd.openxmlformats-officedocument.drawingml.diagramLayout+xml"/>
  <Override PartName="/ppt/diagrams/data10.xml" ContentType="application/vnd.openxmlformats-officedocument.drawingml.diagramData+xml"/>
  <Override PartName="/ppt/diagrams/quickStyle18.xml" ContentType="application/vnd.openxmlformats-officedocument.drawingml.diagramStyle+xml"/>
  <Override PartName="/ppt/diagrams/layout29.xml" ContentType="application/vnd.openxmlformats-officedocument.drawingml.diagramLayout+xml"/>
  <Override PartName="/ppt/diagrams/quickStyle3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diagrams/drawing15.xml" ContentType="application/vnd.ms-office.drawingml.diagramDrawing+xml"/>
  <Override PartName="/ppt/diagrams/layout18.xml" ContentType="application/vnd.openxmlformats-officedocument.drawingml.diagramLayout+xml"/>
  <Override PartName="/ppt/diagrams/quickStyle25.xml" ContentType="application/vnd.openxmlformats-officedocument.drawingml.diagramStyle+xml"/>
  <Override PartName="/ppt/diagrams/drawing26.xml" ContentType="application/vnd.ms-office.drawingml.diagramDrawing+xml"/>
  <Override PartName="/ppt/diagrams/layout36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rawing8.xml" ContentType="application/vnd.ms-office.drawingml.diagramDrawing+xml"/>
  <Default Extension="gif" ContentType="image/gif"/>
  <Override PartName="/ppt/diagrams/layout25.xml" ContentType="application/vnd.openxmlformats-officedocument.drawingml.diagramLayout+xml"/>
  <Override PartName="/ppt/diagrams/colors28.xml" ContentType="application/vnd.openxmlformats-officedocument.drawingml.diagramColors+xml"/>
  <Override PartName="/ppt/diagrams/quickStyle32.xml" ContentType="application/vnd.openxmlformats-officedocument.drawingml.diagramStyle+xml"/>
  <Override PartName="/ppt/diagrams/drawing33.xml" ContentType="application/vnd.ms-office.drawingml.diagramDrawing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drawing11.xml" ContentType="application/vnd.ms-office.drawingml.diagramDrawing+xml"/>
  <Override PartName="/ppt/diagrams/layout14.xml" ContentType="application/vnd.openxmlformats-officedocument.drawingml.diagramLayout+xml"/>
  <Override PartName="/ppt/diagrams/colors17.xml" ContentType="application/vnd.openxmlformats-officedocument.drawingml.diagramColors+xml"/>
  <Override PartName="/ppt/diagrams/quickStyle21.xml" ContentType="application/vnd.openxmlformats-officedocument.drawingml.diagramStyle+xml"/>
  <Override PartName="/ppt/diagrams/drawing22.xml" ContentType="application/vnd.ms-office.drawingml.diagramDrawing+xml"/>
  <Override PartName="/ppt/diagrams/layout32.xml" ContentType="application/vnd.openxmlformats-officedocument.drawingml.diagramLayout+xml"/>
  <Override PartName="/ppt/diagrams/colors35.xml" ContentType="application/vnd.openxmlformats-officedocument.drawingml.diagramColors+xml"/>
  <Override PartName="/ppt/handoutMasters/handoutMaster1.xml" ContentType="application/vnd.openxmlformats-officedocument.presentationml.handoutMaster+xml"/>
  <Override PartName="/ppt/diagrams/drawing4.xml" ContentType="application/vnd.ms-office.drawingml.diagramDrawing+xml"/>
  <Override PartName="/ppt/diagrams/data19.xml" ContentType="application/vnd.openxmlformats-officedocument.drawingml.diagramData+xml"/>
  <Override PartName="/ppt/diagrams/layout21.xml" ContentType="application/vnd.openxmlformats-officedocument.drawingml.diagramLayout+xml"/>
  <Override PartName="/ppt/diagrams/colors24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diagrams/data26.xml" ContentType="application/vnd.openxmlformats-officedocument.drawingml.diagramData+xml"/>
  <Override PartName="/ppt/diagrams/colors3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diagrams/colors20.xml" ContentType="application/vnd.openxmlformats-officedocument.drawingml.diagramColors+xml"/>
  <Override PartName="/ppt/diagrams/data33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Default Extension="wmf" ContentType="image/x-wmf"/>
  <Override PartName="/ppt/diagrams/data11.xml" ContentType="application/vnd.openxmlformats-officedocument.drawingml.diagramData+xml"/>
  <Override PartName="/ppt/diagrams/quickStyle19.xml" ContentType="application/vnd.openxmlformats-officedocument.drawingml.diagramStyle+xml"/>
  <Override PartName="/ppt/diagrams/data22.xml" ContentType="application/vnd.openxmlformats-officedocument.drawingml.diagramData+xml"/>
  <Default Extension="rels" ContentType="application/vnd.openxmlformats-package.relationships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diagrams/quickStyle26.xml" ContentType="application/vnd.openxmlformats-officedocument.drawingml.diagramStyle+xml"/>
  <Override PartName="/ppt/diagrams/drawing27.xml" ContentType="application/vnd.ms-office.drawingml.diagramDrawing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drawing16.xml" ContentType="application/vnd.ms-office.drawingml.diagramDrawing+xml"/>
  <Override PartName="/ppt/diagrams/layout19.xml" ContentType="application/vnd.openxmlformats-officedocument.drawingml.diagramLayout+xml"/>
  <Override PartName="/ppt/diagrams/quickStyle33.xml" ContentType="application/vnd.openxmlformats-officedocument.drawingml.diagramStyle+xml"/>
  <Override PartName="/ppt/diagrams/drawing34.xml" ContentType="application/vnd.ms-office.drawingml.diagramDrawing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rawing9.xml" ContentType="application/vnd.ms-office.drawingml.diagramDrawing+xml"/>
  <Override PartName="/ppt/diagrams/layout15.xml" ContentType="application/vnd.openxmlformats-officedocument.drawingml.diagramLayout+xml"/>
  <Override PartName="/ppt/diagrams/quickStyle22.xml" ContentType="application/vnd.openxmlformats-officedocument.drawingml.diagramStyle+xml"/>
  <Override PartName="/ppt/diagrams/drawing23.xml" ContentType="application/vnd.ms-office.drawingml.diagramDrawing+xml"/>
  <Override PartName="/ppt/diagrams/layout26.xml" ContentType="application/vnd.openxmlformats-officedocument.drawingml.diagramLayout+xml"/>
  <Override PartName="/ppt/diagrams/colors29.xml" ContentType="application/vnd.openxmlformats-officedocument.drawingml.diagramColors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diagrams/drawing12.xml" ContentType="application/vnd.ms-office.drawingml.diagramDrawing+xml"/>
  <Override PartName="/ppt/diagrams/colors18.xml" ContentType="application/vnd.openxmlformats-officedocument.drawingml.diagramColors+xml"/>
  <Override PartName="/ppt/diagrams/drawing30.xml" ContentType="application/vnd.ms-office.drawingml.diagramDrawing+xml"/>
  <Override PartName="/ppt/diagrams/layout33.xml" ContentType="application/vnd.openxmlformats-officedocument.drawingml.diagramLayout+xml"/>
  <Override PartName="/ppt/diagrams/colors36.xml" ContentType="application/vnd.openxmlformats-officedocument.drawingml.diagramColor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diagrams/drawing5.xml" ContentType="application/vnd.ms-office.drawingml.diagramDrawing+xml"/>
  <Override PartName="/ppt/diagrams/layout11.xml" ContentType="application/vnd.openxmlformats-officedocument.drawingml.diagramLayout+xml"/>
  <Override PartName="/ppt/diagrams/colors14.xml" ContentType="application/vnd.openxmlformats-officedocument.drawingml.diagramColors+xml"/>
  <Override PartName="/ppt/diagrams/layout22.xml" ContentType="application/vnd.openxmlformats-officedocument.drawingml.diagramLayout+xml"/>
  <Override PartName="/ppt/diagrams/colors25.xml" ContentType="application/vnd.openxmlformats-officedocument.drawingml.diagramColors+xml"/>
  <Override PartName="/ppt/diagrams/data27.xml" ContentType="application/vnd.openxmlformats-officedocument.drawingml.diagramData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data16.xml" ContentType="application/vnd.openxmlformats-officedocument.drawingml.diagramData+xml"/>
  <Override PartName="/ppt/diagrams/colors32.xml" ContentType="application/vnd.openxmlformats-officedocument.drawingml.diagramColors+xml"/>
  <Override PartName="/ppt/diagrams/data34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colors10.xml" ContentType="application/vnd.openxmlformats-officedocument.drawingml.diagramColors+xml"/>
  <Override PartName="/ppt/diagrams/colors21.xml" ContentType="application/vnd.openxmlformats-officedocument.drawingml.diagramColors+xml"/>
  <Override PartName="/ppt/diagrams/data23.xml" ContentType="application/vnd.openxmlformats-officedocument.drawingml.diagramData+xml"/>
  <Default Extension="jpeg" ContentType="image/jpeg"/>
  <Override PartName="/ppt/diagrams/quickStyle1.xml" ContentType="application/vnd.openxmlformats-officedocument.drawingml.diagramStyle+xml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diagrams/data30.xml" ContentType="application/vnd.openxmlformats-officedocument.drawingml.diagramData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data9.xml" ContentType="application/vnd.openxmlformats-officedocument.drawingml.diagramData+xml"/>
  <Override PartName="/ppt/diagrams/quickStyle16.xml" ContentType="application/vnd.openxmlformats-officedocument.drawingml.diagramStyle+xml"/>
  <Override PartName="/ppt/diagrams/drawing17.xml" ContentType="application/vnd.ms-office.drawingml.diagramDrawing+xml"/>
  <Override PartName="/ppt/diagrams/quickStyle27.xml" ContentType="application/vnd.openxmlformats-officedocument.drawingml.diagramStyle+xml"/>
  <Override PartName="/ppt/diagrams/drawing28.xml" ContentType="application/vnd.ms-office.drawingml.diagramDrawing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34.xml" ContentType="application/vnd.openxmlformats-officedocument.drawingml.diagramStyle+xml"/>
  <Override PartName="/ppt/diagrams/drawing35.xml" ContentType="application/vnd.ms-office.drawingml.diagramDrawing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drawing13.xml" ContentType="application/vnd.ms-office.drawingml.diagramDrawing+xml"/>
  <Override PartName="/ppt/diagrams/layout16.xml" ContentType="application/vnd.openxmlformats-officedocument.drawingml.diagramLayout+xml"/>
  <Override PartName="/ppt/diagrams/colors19.xml" ContentType="application/vnd.openxmlformats-officedocument.drawingml.diagramColors+xml"/>
  <Override PartName="/ppt/diagrams/quickStyle23.xml" ContentType="application/vnd.openxmlformats-officedocument.drawingml.diagramStyle+xml"/>
  <Override PartName="/ppt/diagrams/drawing24.xml" ContentType="application/vnd.ms-office.drawingml.diagramDrawing+xml"/>
  <Override PartName="/ppt/diagrams/layout34.xml" ContentType="application/vnd.openxmlformats-officedocument.drawingml.diagramLayout+xml"/>
  <Override PartName="/ppt/diagrams/drawing6.xml" ContentType="application/vnd.ms-office.drawingml.diagramDrawing+xml"/>
  <Override PartName="/ppt/diagrams/drawing20.xml" ContentType="application/vnd.ms-office.drawingml.diagramDrawing+xml"/>
  <Override PartName="/ppt/diagrams/layout23.xml" ContentType="application/vnd.openxmlformats-officedocument.drawingml.diagramLayout+xml"/>
  <Override PartName="/ppt/diagrams/colors26.xml" ContentType="application/vnd.openxmlformats-officedocument.drawingml.diagramColors+xml"/>
  <Override PartName="/ppt/diagrams/quickStyle30.xml" ContentType="application/vnd.openxmlformats-officedocument.drawingml.diagramStyle+xml"/>
  <Override PartName="/ppt/diagrams/drawing31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ppt/diagrams/data28.xml" ContentType="application/vnd.openxmlformats-officedocument.drawingml.diagramData+xml"/>
  <Override PartName="/ppt/diagrams/layout30.xml" ContentType="application/vnd.openxmlformats-officedocument.drawingml.diagramLayout+xml"/>
  <Override PartName="/ppt/diagrams/colors33.xml" ContentType="application/vnd.openxmlformats-officedocument.drawingml.diagramColors+xml"/>
  <Override PartName="/ppt/diagrams/drawing2.xml" ContentType="application/vnd.ms-office.drawingml.diagramDrawing+xml"/>
  <Override PartName="/ppt/diagrams/data17.xml" ContentType="application/vnd.openxmlformats-officedocument.drawingml.diagramData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diagrams/data31.xml" ContentType="application/vnd.openxmlformats-officedocument.drawingml.diagramData+xml"/>
  <Override PartName="/ppt/diagrams/data20.xml" ContentType="application/vnd.openxmlformats-officedocument.drawingml.diagramData+xml"/>
  <Override PartName="/ppt/diagrams/quickStyle35.xml" ContentType="application/vnd.openxmlformats-officedocument.drawingml.diagramStyle+xml"/>
  <Override PartName="/ppt/diagrams/drawing36.xml" ContentType="application/vnd.ms-office.drawingml.diagramDrawing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quickStyle24.xml" ContentType="application/vnd.openxmlformats-officedocument.drawingml.diagramStyle+xml"/>
  <Override PartName="/ppt/diagrams/drawing25.xml" ContentType="application/vnd.ms-office.drawingml.diagramDrawing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drawing14.xml" ContentType="application/vnd.ms-office.drawingml.diagramDrawing+xml"/>
  <Override PartName="/ppt/diagrams/layout3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4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7" r:id="rId10"/>
    <p:sldId id="269" r:id="rId11"/>
    <p:sldId id="270" r:id="rId12"/>
    <p:sldId id="271" r:id="rId13"/>
    <p:sldId id="272" r:id="rId14"/>
    <p:sldId id="273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_rels/data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iagrams/_rels/data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ata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ata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iagrams/_rels/drawing25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iagrams/_rels/drawing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image" Target="../media/image10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diagrams/_rels/drawing29.xml.rels><?xml version="1.0" encoding="UTF-8" standalone="yes"?>
<Relationships xmlns="http://schemas.openxmlformats.org/package/2006/relationships"><Relationship Id="rId1" Type="http://schemas.openxmlformats.org/officeDocument/2006/relationships/image" Target="../media/image15.jpeg"/></Relationships>
</file>

<file path=ppt/diagrams/_rels/drawing8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BAB97-A4E4-4735-A0D4-26E1CF92AC08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3463FF-5FCD-4E6F-A807-3397EDF65110}">
      <dgm:prSet/>
      <dgm:spPr>
        <a:ln w="57150"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1"/>
          <a:r>
            <a:rPr lang="ar-SA" dirty="0" smtClean="0"/>
            <a:t>التعريف في اللغة</a:t>
          </a:r>
          <a:endParaRPr lang="en-US" dirty="0"/>
        </a:p>
      </dgm:t>
    </dgm:pt>
    <dgm:pt modelId="{4333F025-38DC-47E8-9B59-DC29E434D7F1}" type="parTrans" cxnId="{1A3A5B82-B70F-458A-ABEC-7850BB8245E7}">
      <dgm:prSet/>
      <dgm:spPr/>
      <dgm:t>
        <a:bodyPr/>
        <a:lstStyle/>
        <a:p>
          <a:endParaRPr lang="en-US"/>
        </a:p>
      </dgm:t>
    </dgm:pt>
    <dgm:pt modelId="{86E89E01-71B0-4050-B01D-770B5909006A}" type="sibTrans" cxnId="{1A3A5B82-B70F-458A-ABEC-7850BB8245E7}">
      <dgm:prSet/>
      <dgm:spPr/>
      <dgm:t>
        <a:bodyPr/>
        <a:lstStyle/>
        <a:p>
          <a:endParaRPr lang="en-US"/>
        </a:p>
      </dgm:t>
    </dgm:pt>
    <dgm:pt modelId="{A26907B0-1350-49E1-96AD-F50D3EC52C38}" type="pres">
      <dgm:prSet presAssocID="{ED5BAB97-A4E4-4735-A0D4-26E1CF92AC0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20EA01A-5125-436F-B4B3-7C58C450A16F}" type="pres">
      <dgm:prSet presAssocID="{963463FF-5FCD-4E6F-A807-3397EDF6511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ADD07ED-3631-4740-8350-E06540E2209B}" type="presOf" srcId="{963463FF-5FCD-4E6F-A807-3397EDF65110}" destId="{320EA01A-5125-436F-B4B3-7C58C450A16F}" srcOrd="0" destOrd="0" presId="urn:microsoft.com/office/officeart/2005/8/layout/vList2"/>
    <dgm:cxn modelId="{57F9A220-986A-4E80-A69C-7DFE66017FAF}" type="presOf" srcId="{ED5BAB97-A4E4-4735-A0D4-26E1CF92AC08}" destId="{A26907B0-1350-49E1-96AD-F50D3EC52C38}" srcOrd="0" destOrd="0" presId="urn:microsoft.com/office/officeart/2005/8/layout/vList2"/>
    <dgm:cxn modelId="{1A3A5B82-B70F-458A-ABEC-7850BB8245E7}" srcId="{ED5BAB97-A4E4-4735-A0D4-26E1CF92AC08}" destId="{963463FF-5FCD-4E6F-A807-3397EDF65110}" srcOrd="0" destOrd="0" parTransId="{4333F025-38DC-47E8-9B59-DC29E434D7F1}" sibTransId="{86E89E01-71B0-4050-B01D-770B5909006A}"/>
    <dgm:cxn modelId="{ACB0B22F-3B00-42D1-A954-11917631B62E}" type="presParOf" srcId="{A26907B0-1350-49E1-96AD-F50D3EC52C38}" destId="{320EA01A-5125-436F-B4B3-7C58C450A16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55D43D4-D71B-4669-ACDB-F7B0C5C38049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8C6C97-C2A7-43A6-BEDD-BA63E9A8C3FA}">
      <dgm:prSet custT="1"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1"/>
          <a:r>
            <a:rPr lang="ar-SA" sz="2000" dirty="0" smtClean="0">
              <a:solidFill>
                <a:schemeClr val="tx1"/>
              </a:solidFill>
            </a:rPr>
            <a:t>أن تكون ألفاظه وجمله وتراكيبه واضحة لا غموض فيها ولا احتيال .</a:t>
          </a:r>
          <a:endParaRPr lang="en-US" sz="2000" dirty="0">
            <a:solidFill>
              <a:schemeClr val="tx1"/>
            </a:solidFill>
          </a:endParaRPr>
        </a:p>
      </dgm:t>
    </dgm:pt>
    <dgm:pt modelId="{E5BFEC10-11F0-4F6A-BE32-D294F558F6A8}" type="parTrans" cxnId="{A4F0F6D9-0801-4FC5-89B3-8AE38A849C77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5C409F99-2E75-4949-A599-194232FBC31A}" type="sibTrans" cxnId="{A4F0F6D9-0801-4FC5-89B3-8AE38A849C77}">
      <dgm:prSet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11DF5FD2-0375-43A1-9E29-11579CEF8C45}">
      <dgm:prSet custT="1"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1"/>
          <a:r>
            <a:rPr lang="ar-SA" sz="2000" dirty="0" smtClean="0">
              <a:solidFill>
                <a:schemeClr val="tx1"/>
              </a:solidFill>
            </a:rPr>
            <a:t>أن يخاطب العقل والفكر لذى يكثر فيه التقسيم والتبويب وسوق الححج العقلية والقياس والاستقراء</a:t>
          </a:r>
          <a:endParaRPr lang="en-US" sz="2000" dirty="0">
            <a:solidFill>
              <a:schemeClr val="tx1"/>
            </a:solidFill>
          </a:endParaRPr>
        </a:p>
      </dgm:t>
    </dgm:pt>
    <dgm:pt modelId="{9D6E9A3E-6F8A-45B5-9C61-7A82D834BE36}" type="parTrans" cxnId="{98BBF5CE-B533-4E65-998B-6D5E132B4D50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AB39C19C-B0AE-4EF2-BC6A-3D0E7F7DB96D}" type="sibTrans" cxnId="{98BBF5CE-B533-4E65-998B-6D5E132B4D50}">
      <dgm:prSet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D28FA52-9AE2-44E3-A389-015D62C286E4}">
      <dgm:prSet custT="1"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rtl="1"/>
          <a:r>
            <a:rPr lang="ar-SA" sz="2000" dirty="0" smtClean="0">
              <a:solidFill>
                <a:schemeClr val="tx1"/>
              </a:solidFill>
            </a:rPr>
            <a:t>أن الغاية عنده هي الإقناع بالحقائق التي يتحدث عنها , ولذا يكثر من الدلائل والبراهين التي تضع أمام العقل الحقيقة العلمية سالمة من الشك , بريئة من الطعن .</a:t>
          </a:r>
          <a:endParaRPr lang="en-US" sz="2000" dirty="0">
            <a:solidFill>
              <a:schemeClr val="tx1"/>
            </a:solidFill>
          </a:endParaRPr>
        </a:p>
      </dgm:t>
    </dgm:pt>
    <dgm:pt modelId="{B5FAD6BA-9AB8-4D03-B8AB-E2BCE92E49A6}" type="parTrans" cxnId="{FBDBD349-3F5F-4DD4-AFD6-C98F7A8F16CE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F72E1855-B1EF-4470-81F2-CFC907CA071D}" type="sibTrans" cxnId="{FBDBD349-3F5F-4DD4-AFD6-C98F7A8F16CE}">
      <dgm:prSet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DD3FA68C-A515-48B8-B80B-5F02547167CE}">
      <dgm:prSet custT="1"/>
      <dgm:spPr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1"/>
          <a:r>
            <a:rPr lang="ar-SA" sz="2000" dirty="0" smtClean="0">
              <a:solidFill>
                <a:schemeClr val="tx1"/>
              </a:solidFill>
            </a:rPr>
            <a:t>أن تكون لغته بعيدة عن المجازات معتمدة على حقيقة اللغة.</a:t>
          </a:r>
          <a:endParaRPr lang="en-US" sz="2000" dirty="0">
            <a:solidFill>
              <a:schemeClr val="tx1"/>
            </a:solidFill>
          </a:endParaRPr>
        </a:p>
      </dgm:t>
    </dgm:pt>
    <dgm:pt modelId="{9DF9EFD8-8086-4D4F-BF5A-9620F72FC7D3}" type="parTrans" cxnId="{BBA27657-B7F5-41A0-91B3-83A0B8DBB3CC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E469CEDA-BF76-4131-959F-C56E82CE96B0}" type="sibTrans" cxnId="{BBA27657-B7F5-41A0-91B3-83A0B8DBB3CC}">
      <dgm:prSet custT="1"/>
      <dgm:spPr>
        <a:solidFill>
          <a:schemeClr val="tx1">
            <a:lumMod val="95000"/>
            <a:lumOff val="5000"/>
            <a:alpha val="90000"/>
          </a:schemeClr>
        </a:solidFill>
      </dgm:spPr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7C2884FF-6319-4A1C-8EFA-C3D26204A3B6}">
      <dgm:prSet custT="1"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1"/>
          <a:r>
            <a:rPr lang="ar-SA" sz="2000" dirty="0" smtClean="0">
              <a:solidFill>
                <a:schemeClr val="tx1"/>
              </a:solidFill>
            </a:rPr>
            <a:t>يتسم الأسلوب العلمي بالهدوء بعيدا عن الإثارة والانفعال</a:t>
          </a:r>
          <a:endParaRPr lang="en-US" sz="2000" dirty="0">
            <a:solidFill>
              <a:schemeClr val="tx1"/>
            </a:solidFill>
          </a:endParaRPr>
        </a:p>
      </dgm:t>
    </dgm:pt>
    <dgm:pt modelId="{3D6CE266-950C-4794-9CB8-803F90BF08B7}" type="parTrans" cxnId="{412EB13F-A208-474F-8867-630C816E1E4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B893989D-320F-483F-A850-3E57E6D3476A}" type="sibTrans" cxnId="{412EB13F-A208-474F-8867-630C816E1E4A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C9551166-F84A-4870-881E-264CEF83BCCB}">
      <dgm:prSet/>
      <dgm:spPr/>
      <dgm:t>
        <a:bodyPr/>
        <a:lstStyle/>
        <a:p>
          <a:endParaRPr lang="en-US"/>
        </a:p>
      </dgm:t>
    </dgm:pt>
    <dgm:pt modelId="{DF9B7501-9DF6-47AD-B142-AC26C5C14130}" type="parTrans" cxnId="{F35989DF-9421-48DB-8715-5D56D24CFB0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071D8DCD-6B02-456F-85DC-8A9E248B4BE8}" type="sibTrans" cxnId="{F35989DF-9421-48DB-8715-5D56D24CFB02}">
      <dgm:prSet/>
      <dgm:spPr/>
      <dgm:t>
        <a:bodyPr/>
        <a:lstStyle/>
        <a:p>
          <a:endParaRPr lang="en-US" sz="2000">
            <a:solidFill>
              <a:schemeClr val="tx1"/>
            </a:solidFill>
          </a:endParaRPr>
        </a:p>
      </dgm:t>
    </dgm:pt>
    <dgm:pt modelId="{306B3115-9998-4EF1-9505-8C9EA60B78C9}" type="pres">
      <dgm:prSet presAssocID="{B55D43D4-D71B-4669-ACDB-F7B0C5C38049}" presName="outerComposite" presStyleCnt="0">
        <dgm:presLayoutVars>
          <dgm:chMax val="5"/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1A0D4B-A2C1-485E-ADEB-263242E3F06A}" type="pres">
      <dgm:prSet presAssocID="{B55D43D4-D71B-4669-ACDB-F7B0C5C38049}" presName="dummyMaxCanvas" presStyleCnt="0">
        <dgm:presLayoutVars/>
      </dgm:prSet>
      <dgm:spPr/>
    </dgm:pt>
    <dgm:pt modelId="{B87C5C0E-F823-4293-8D05-3EF8F29813FB}" type="pres">
      <dgm:prSet presAssocID="{B55D43D4-D71B-4669-ACDB-F7B0C5C38049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1045D30-37EB-4EC3-8D3F-FBF3ED0AB75F}" type="pres">
      <dgm:prSet presAssocID="{B55D43D4-D71B-4669-ACDB-F7B0C5C38049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566AC18-997C-4402-AAA2-86674D77DBC7}" type="pres">
      <dgm:prSet presAssocID="{B55D43D4-D71B-4669-ACDB-F7B0C5C38049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FAEEDA-A2EC-4911-B712-1AE9FEBF2F46}" type="pres">
      <dgm:prSet presAssocID="{B55D43D4-D71B-4669-ACDB-F7B0C5C38049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5E2826-CDA0-494A-9E28-3B5A9DF66C82}" type="pres">
      <dgm:prSet presAssocID="{B55D43D4-D71B-4669-ACDB-F7B0C5C38049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07500F-0E04-4DC9-B3CA-B8D42595DE8B}" type="pres">
      <dgm:prSet presAssocID="{B55D43D4-D71B-4669-ACDB-F7B0C5C38049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EC78C08-A1C7-41AB-8FE6-5133A7C475C1}" type="pres">
      <dgm:prSet presAssocID="{B55D43D4-D71B-4669-ACDB-F7B0C5C38049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003DCB-E087-413A-88B9-F1C593DB0EA3}" type="pres">
      <dgm:prSet presAssocID="{B55D43D4-D71B-4669-ACDB-F7B0C5C38049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8D5D81-8227-4D6C-842B-8A555B0158D3}" type="pres">
      <dgm:prSet presAssocID="{B55D43D4-D71B-4669-ACDB-F7B0C5C38049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D6F159-76A8-414F-925F-1107FD11F2D4}" type="pres">
      <dgm:prSet presAssocID="{B55D43D4-D71B-4669-ACDB-F7B0C5C38049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1D1218A-15DE-4476-9CBF-44E9D8823C12}" type="pres">
      <dgm:prSet presAssocID="{B55D43D4-D71B-4669-ACDB-F7B0C5C38049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AC8405-4046-4897-877C-EAA7045CF372}" type="pres">
      <dgm:prSet presAssocID="{B55D43D4-D71B-4669-ACDB-F7B0C5C38049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F9DAA9-46E4-4B30-BE37-FD3E5A5CF2F9}" type="pres">
      <dgm:prSet presAssocID="{B55D43D4-D71B-4669-ACDB-F7B0C5C38049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8BCDE3-3C44-4696-BD92-4490807E28EC}" type="pres">
      <dgm:prSet presAssocID="{B55D43D4-D71B-4669-ACDB-F7B0C5C38049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52603AA-48CA-497B-96CD-2863D7FC2E43}" type="presOf" srcId="{4D8C6C97-C2A7-43A6-BEDD-BA63E9A8C3FA}" destId="{14D6F159-76A8-414F-925F-1107FD11F2D4}" srcOrd="1" destOrd="0" presId="urn:microsoft.com/office/officeart/2005/8/layout/vProcess5"/>
    <dgm:cxn modelId="{BBA27657-B7F5-41A0-91B3-83A0B8DBB3CC}" srcId="{B55D43D4-D71B-4669-ACDB-F7B0C5C38049}" destId="{DD3FA68C-A515-48B8-B80B-5F02547167CE}" srcOrd="3" destOrd="0" parTransId="{9DF9EFD8-8086-4D4F-BF5A-9620F72FC7D3}" sibTransId="{E469CEDA-BF76-4131-959F-C56E82CE96B0}"/>
    <dgm:cxn modelId="{01E2CD66-567A-4A45-B174-46C349120D71}" type="presOf" srcId="{7C2884FF-6319-4A1C-8EFA-C3D26204A3B6}" destId="{0B5E2826-CDA0-494A-9E28-3B5A9DF66C82}" srcOrd="0" destOrd="0" presId="urn:microsoft.com/office/officeart/2005/8/layout/vProcess5"/>
    <dgm:cxn modelId="{497F949B-2F91-4D07-9A5D-9095040149DD}" type="presOf" srcId="{F72E1855-B1EF-4470-81F2-CFC907CA071D}" destId="{41003DCB-E087-413A-88B9-F1C593DB0EA3}" srcOrd="0" destOrd="0" presId="urn:microsoft.com/office/officeart/2005/8/layout/vProcess5"/>
    <dgm:cxn modelId="{C3297284-2FC0-46CF-A6FD-B717423F4510}" type="presOf" srcId="{B55D43D4-D71B-4669-ACDB-F7B0C5C38049}" destId="{306B3115-9998-4EF1-9505-8C9EA60B78C9}" srcOrd="0" destOrd="0" presId="urn:microsoft.com/office/officeart/2005/8/layout/vProcess5"/>
    <dgm:cxn modelId="{2557A534-ACFB-4FB3-85D2-348D44F11FBE}" type="presOf" srcId="{E469CEDA-BF76-4131-959F-C56E82CE96B0}" destId="{498D5D81-8227-4D6C-842B-8A555B0158D3}" srcOrd="0" destOrd="0" presId="urn:microsoft.com/office/officeart/2005/8/layout/vProcess5"/>
    <dgm:cxn modelId="{98BBF5CE-B533-4E65-998B-6D5E132B4D50}" srcId="{B55D43D4-D71B-4669-ACDB-F7B0C5C38049}" destId="{11DF5FD2-0375-43A1-9E29-11579CEF8C45}" srcOrd="1" destOrd="0" parTransId="{9D6E9A3E-6F8A-45B5-9C61-7A82D834BE36}" sibTransId="{AB39C19C-B0AE-4EF2-BC6A-3D0E7F7DB96D}"/>
    <dgm:cxn modelId="{5483AAB7-837B-4C5D-9E3C-2A77000753F2}" type="presOf" srcId="{DD3FA68C-A515-48B8-B80B-5F02547167CE}" destId="{C9F9DAA9-46E4-4B30-BE37-FD3E5A5CF2F9}" srcOrd="1" destOrd="0" presId="urn:microsoft.com/office/officeart/2005/8/layout/vProcess5"/>
    <dgm:cxn modelId="{A9134DFD-5C73-42AA-977C-C969DB6C26F4}" type="presOf" srcId="{4D8C6C97-C2A7-43A6-BEDD-BA63E9A8C3FA}" destId="{B87C5C0E-F823-4293-8D05-3EF8F29813FB}" srcOrd="0" destOrd="0" presId="urn:microsoft.com/office/officeart/2005/8/layout/vProcess5"/>
    <dgm:cxn modelId="{412EB13F-A208-474F-8867-630C816E1E4A}" srcId="{B55D43D4-D71B-4669-ACDB-F7B0C5C38049}" destId="{7C2884FF-6319-4A1C-8EFA-C3D26204A3B6}" srcOrd="4" destOrd="0" parTransId="{3D6CE266-950C-4794-9CB8-803F90BF08B7}" sibTransId="{B893989D-320F-483F-A850-3E57E6D3476A}"/>
    <dgm:cxn modelId="{8DF059D6-C3DD-4496-9609-A644D535854F}" type="presOf" srcId="{7C2884FF-6319-4A1C-8EFA-C3D26204A3B6}" destId="{4E8BCDE3-3C44-4696-BD92-4490807E28EC}" srcOrd="1" destOrd="0" presId="urn:microsoft.com/office/officeart/2005/8/layout/vProcess5"/>
    <dgm:cxn modelId="{2167C9AC-DD6B-4C4D-9546-F3A34EE6AB7D}" type="presOf" srcId="{0D28FA52-9AE2-44E3-A389-015D62C286E4}" destId="{2566AC18-997C-4402-AAA2-86674D77DBC7}" srcOrd="0" destOrd="0" presId="urn:microsoft.com/office/officeart/2005/8/layout/vProcess5"/>
    <dgm:cxn modelId="{FBDBD349-3F5F-4DD4-AFD6-C98F7A8F16CE}" srcId="{B55D43D4-D71B-4669-ACDB-F7B0C5C38049}" destId="{0D28FA52-9AE2-44E3-A389-015D62C286E4}" srcOrd="2" destOrd="0" parTransId="{B5FAD6BA-9AB8-4D03-B8AB-E2BCE92E49A6}" sibTransId="{F72E1855-B1EF-4470-81F2-CFC907CA071D}"/>
    <dgm:cxn modelId="{B0B3E98D-45A8-4B70-92CE-50E07E8C9FD3}" type="presOf" srcId="{5C409F99-2E75-4949-A599-194232FBC31A}" destId="{B307500F-0E04-4DC9-B3CA-B8D42595DE8B}" srcOrd="0" destOrd="0" presId="urn:microsoft.com/office/officeart/2005/8/layout/vProcess5"/>
    <dgm:cxn modelId="{C1117C92-3866-4A33-9011-0AAD3507B436}" type="presOf" srcId="{11DF5FD2-0375-43A1-9E29-11579CEF8C45}" destId="{21045D30-37EB-4EC3-8D3F-FBF3ED0AB75F}" srcOrd="0" destOrd="0" presId="urn:microsoft.com/office/officeart/2005/8/layout/vProcess5"/>
    <dgm:cxn modelId="{5A023785-8507-49BB-8142-1CD165DF3472}" type="presOf" srcId="{11DF5FD2-0375-43A1-9E29-11579CEF8C45}" destId="{51D1218A-15DE-4476-9CBF-44E9D8823C12}" srcOrd="1" destOrd="0" presId="urn:microsoft.com/office/officeart/2005/8/layout/vProcess5"/>
    <dgm:cxn modelId="{A4F0F6D9-0801-4FC5-89B3-8AE38A849C77}" srcId="{B55D43D4-D71B-4669-ACDB-F7B0C5C38049}" destId="{4D8C6C97-C2A7-43A6-BEDD-BA63E9A8C3FA}" srcOrd="0" destOrd="0" parTransId="{E5BFEC10-11F0-4F6A-BE32-D294F558F6A8}" sibTransId="{5C409F99-2E75-4949-A599-194232FBC31A}"/>
    <dgm:cxn modelId="{F87F11F5-E0D8-495B-8419-CCC558CDF5D3}" type="presOf" srcId="{DD3FA68C-A515-48B8-B80B-5F02547167CE}" destId="{7CFAEEDA-A2EC-4911-B712-1AE9FEBF2F46}" srcOrd="0" destOrd="0" presId="urn:microsoft.com/office/officeart/2005/8/layout/vProcess5"/>
    <dgm:cxn modelId="{F35989DF-9421-48DB-8715-5D56D24CFB02}" srcId="{B55D43D4-D71B-4669-ACDB-F7B0C5C38049}" destId="{C9551166-F84A-4870-881E-264CEF83BCCB}" srcOrd="5" destOrd="0" parTransId="{DF9B7501-9DF6-47AD-B142-AC26C5C14130}" sibTransId="{071D8DCD-6B02-456F-85DC-8A9E248B4BE8}"/>
    <dgm:cxn modelId="{2D293DB3-2008-4E9F-977D-1B27164B6653}" type="presOf" srcId="{0D28FA52-9AE2-44E3-A389-015D62C286E4}" destId="{6EAC8405-4046-4897-877C-EAA7045CF372}" srcOrd="1" destOrd="0" presId="urn:microsoft.com/office/officeart/2005/8/layout/vProcess5"/>
    <dgm:cxn modelId="{CDA150C4-2BCF-4A6F-8BCB-366409F20CD8}" type="presOf" srcId="{AB39C19C-B0AE-4EF2-BC6A-3D0E7F7DB96D}" destId="{CEC78C08-A1C7-41AB-8FE6-5133A7C475C1}" srcOrd="0" destOrd="0" presId="urn:microsoft.com/office/officeart/2005/8/layout/vProcess5"/>
    <dgm:cxn modelId="{09A5E610-DEB2-4525-8872-CA3B91F26B79}" type="presParOf" srcId="{306B3115-9998-4EF1-9505-8C9EA60B78C9}" destId="{0F1A0D4B-A2C1-485E-ADEB-263242E3F06A}" srcOrd="0" destOrd="0" presId="urn:microsoft.com/office/officeart/2005/8/layout/vProcess5"/>
    <dgm:cxn modelId="{276F4C50-5E5A-4B3A-BDEC-326E02E7169E}" type="presParOf" srcId="{306B3115-9998-4EF1-9505-8C9EA60B78C9}" destId="{B87C5C0E-F823-4293-8D05-3EF8F29813FB}" srcOrd="1" destOrd="0" presId="urn:microsoft.com/office/officeart/2005/8/layout/vProcess5"/>
    <dgm:cxn modelId="{47D60880-9AE9-4E33-B362-8B39F9E6FEAB}" type="presParOf" srcId="{306B3115-9998-4EF1-9505-8C9EA60B78C9}" destId="{21045D30-37EB-4EC3-8D3F-FBF3ED0AB75F}" srcOrd="2" destOrd="0" presId="urn:microsoft.com/office/officeart/2005/8/layout/vProcess5"/>
    <dgm:cxn modelId="{E0E92235-4B2A-4AB4-BD2D-9DD188914600}" type="presParOf" srcId="{306B3115-9998-4EF1-9505-8C9EA60B78C9}" destId="{2566AC18-997C-4402-AAA2-86674D77DBC7}" srcOrd="3" destOrd="0" presId="urn:microsoft.com/office/officeart/2005/8/layout/vProcess5"/>
    <dgm:cxn modelId="{8E7838D4-9EF4-472A-A344-116206000D07}" type="presParOf" srcId="{306B3115-9998-4EF1-9505-8C9EA60B78C9}" destId="{7CFAEEDA-A2EC-4911-B712-1AE9FEBF2F46}" srcOrd="4" destOrd="0" presId="urn:microsoft.com/office/officeart/2005/8/layout/vProcess5"/>
    <dgm:cxn modelId="{448FB5F6-30CF-434D-9DBD-9D5321AB8920}" type="presParOf" srcId="{306B3115-9998-4EF1-9505-8C9EA60B78C9}" destId="{0B5E2826-CDA0-494A-9E28-3B5A9DF66C82}" srcOrd="5" destOrd="0" presId="urn:microsoft.com/office/officeart/2005/8/layout/vProcess5"/>
    <dgm:cxn modelId="{EE42DDD7-3080-484E-A527-11C77443A85D}" type="presParOf" srcId="{306B3115-9998-4EF1-9505-8C9EA60B78C9}" destId="{B307500F-0E04-4DC9-B3CA-B8D42595DE8B}" srcOrd="6" destOrd="0" presId="urn:microsoft.com/office/officeart/2005/8/layout/vProcess5"/>
    <dgm:cxn modelId="{95C8EE94-B81B-402F-A267-5602BE5434F4}" type="presParOf" srcId="{306B3115-9998-4EF1-9505-8C9EA60B78C9}" destId="{CEC78C08-A1C7-41AB-8FE6-5133A7C475C1}" srcOrd="7" destOrd="0" presId="urn:microsoft.com/office/officeart/2005/8/layout/vProcess5"/>
    <dgm:cxn modelId="{6DA4DF01-0CE5-4468-9DAE-9FFA6D34BBFF}" type="presParOf" srcId="{306B3115-9998-4EF1-9505-8C9EA60B78C9}" destId="{41003DCB-E087-413A-88B9-F1C593DB0EA3}" srcOrd="8" destOrd="0" presId="urn:microsoft.com/office/officeart/2005/8/layout/vProcess5"/>
    <dgm:cxn modelId="{56A036E5-8B46-4121-8294-CA4AAF5C3703}" type="presParOf" srcId="{306B3115-9998-4EF1-9505-8C9EA60B78C9}" destId="{498D5D81-8227-4D6C-842B-8A555B0158D3}" srcOrd="9" destOrd="0" presId="urn:microsoft.com/office/officeart/2005/8/layout/vProcess5"/>
    <dgm:cxn modelId="{34A8140F-0F81-4871-98F4-12DEBD9E1C0C}" type="presParOf" srcId="{306B3115-9998-4EF1-9505-8C9EA60B78C9}" destId="{14D6F159-76A8-414F-925F-1107FD11F2D4}" srcOrd="10" destOrd="0" presId="urn:microsoft.com/office/officeart/2005/8/layout/vProcess5"/>
    <dgm:cxn modelId="{6138E7EA-7343-4DDD-B49A-A634B67D0AA5}" type="presParOf" srcId="{306B3115-9998-4EF1-9505-8C9EA60B78C9}" destId="{51D1218A-15DE-4476-9CBF-44E9D8823C12}" srcOrd="11" destOrd="0" presId="urn:microsoft.com/office/officeart/2005/8/layout/vProcess5"/>
    <dgm:cxn modelId="{3ACE962E-42A9-45C1-8F69-9780754D19E2}" type="presParOf" srcId="{306B3115-9998-4EF1-9505-8C9EA60B78C9}" destId="{6EAC8405-4046-4897-877C-EAA7045CF372}" srcOrd="12" destOrd="0" presId="urn:microsoft.com/office/officeart/2005/8/layout/vProcess5"/>
    <dgm:cxn modelId="{2A9A3D7B-E2E4-4150-A0F3-12FB1604BF04}" type="presParOf" srcId="{306B3115-9998-4EF1-9505-8C9EA60B78C9}" destId="{C9F9DAA9-46E4-4B30-BE37-FD3E5A5CF2F9}" srcOrd="13" destOrd="0" presId="urn:microsoft.com/office/officeart/2005/8/layout/vProcess5"/>
    <dgm:cxn modelId="{93A6AD91-6AC7-4CF7-9547-2A4527691136}" type="presParOf" srcId="{306B3115-9998-4EF1-9505-8C9EA60B78C9}" destId="{4E8BCDE3-3C44-4696-BD92-4490807E28EC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E4195E5-C1A1-4780-8745-34FA8EE34446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8BE03BD-2F27-4C7A-9092-0CE255E91B3B}">
      <dgm:prSet/>
      <dgm:spPr/>
      <dgm:t>
        <a:bodyPr/>
        <a:lstStyle/>
        <a:p>
          <a:pPr rtl="1"/>
          <a:r>
            <a:rPr lang="ar-SA" dirty="0" smtClean="0"/>
            <a:t>الأسلوب الأدبي</a:t>
          </a:r>
          <a:endParaRPr lang="en-US" dirty="0"/>
        </a:p>
      </dgm:t>
    </dgm:pt>
    <dgm:pt modelId="{3140E723-7846-4DBF-81CE-234AC81377A9}" type="parTrans" cxnId="{0552D01F-A1EB-411A-8FD7-ABFBA28EE4D3}">
      <dgm:prSet/>
      <dgm:spPr/>
      <dgm:t>
        <a:bodyPr/>
        <a:lstStyle/>
        <a:p>
          <a:endParaRPr lang="en-US"/>
        </a:p>
      </dgm:t>
    </dgm:pt>
    <dgm:pt modelId="{D2B0A8C4-C521-4E2B-BD08-2684A96A2EA3}" type="sibTrans" cxnId="{0552D01F-A1EB-411A-8FD7-ABFBA28EE4D3}">
      <dgm:prSet/>
      <dgm:spPr/>
      <dgm:t>
        <a:bodyPr/>
        <a:lstStyle/>
        <a:p>
          <a:endParaRPr lang="en-US"/>
        </a:p>
      </dgm:t>
    </dgm:pt>
    <dgm:pt modelId="{07CFB090-2DB5-47BD-B0CF-3BE207AC775A}" type="pres">
      <dgm:prSet presAssocID="{CE4195E5-C1A1-4780-8745-34FA8EE344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2BF8D46-BA8C-4C7F-B1E7-1A88E6D5F093}" type="pres">
      <dgm:prSet presAssocID="{58BE03BD-2F27-4C7A-9092-0CE255E91B3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2D01F-A1EB-411A-8FD7-ABFBA28EE4D3}" srcId="{CE4195E5-C1A1-4780-8745-34FA8EE34446}" destId="{58BE03BD-2F27-4C7A-9092-0CE255E91B3B}" srcOrd="0" destOrd="0" parTransId="{3140E723-7846-4DBF-81CE-234AC81377A9}" sibTransId="{D2B0A8C4-C521-4E2B-BD08-2684A96A2EA3}"/>
    <dgm:cxn modelId="{3B7AF516-60C2-4630-AB28-9016881D8D05}" type="presOf" srcId="{CE4195E5-C1A1-4780-8745-34FA8EE34446}" destId="{07CFB090-2DB5-47BD-B0CF-3BE207AC775A}" srcOrd="0" destOrd="0" presId="urn:microsoft.com/office/officeart/2005/8/layout/vList2"/>
    <dgm:cxn modelId="{F579E334-30E8-48B9-80B1-A0809F6A31FE}" type="presOf" srcId="{58BE03BD-2F27-4C7A-9092-0CE255E91B3B}" destId="{82BF8D46-BA8C-4C7F-B1E7-1A88E6D5F093}" srcOrd="0" destOrd="0" presId="urn:microsoft.com/office/officeart/2005/8/layout/vList2"/>
    <dgm:cxn modelId="{4A77692F-35A5-4F6B-B913-DF282427743D}" type="presParOf" srcId="{07CFB090-2DB5-47BD-B0CF-3BE207AC775A}" destId="{82BF8D46-BA8C-4C7F-B1E7-1A88E6D5F0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8FE96034-1D7E-4CBC-94F9-015368472E09}" type="doc">
      <dgm:prSet loTypeId="urn:microsoft.com/office/officeart/2005/8/layout/hList7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008E2A7-73E1-440A-BFF4-40F2C982414D}">
      <dgm:prSet/>
      <dgm:spPr>
        <a:solidFill>
          <a:srgbClr val="FFC000"/>
        </a:solid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الأسلوب الأدبي لا يقف عند حقائق العلوم , وإنما يتجاوز هذه الحقائق لينقل رؤية المتحدث لهذه الحقائق , فينقل إلينا أفكاره ومعارفه و رؤياه نحو الأشياء المختلفة</a:t>
          </a:r>
          <a:endParaRPr lang="en-US" dirty="0">
            <a:solidFill>
              <a:schemeClr val="tx1"/>
            </a:solidFill>
          </a:endParaRPr>
        </a:p>
      </dgm:t>
    </dgm:pt>
    <dgm:pt modelId="{C1B67721-1FDD-4DF5-84F9-1CEF5830B769}" type="parTrans" cxnId="{7B07BCEE-010B-41F7-B3CE-30FAC87C55B3}">
      <dgm:prSet/>
      <dgm:spPr/>
      <dgm:t>
        <a:bodyPr/>
        <a:lstStyle/>
        <a:p>
          <a:endParaRPr lang="en-US"/>
        </a:p>
      </dgm:t>
    </dgm:pt>
    <dgm:pt modelId="{ACC5A77E-7DED-45DA-A3CA-922D83777DA7}" type="sibTrans" cxnId="{7B07BCEE-010B-41F7-B3CE-30FAC87C55B3}">
      <dgm:prSet/>
      <dgm:spPr/>
      <dgm:t>
        <a:bodyPr/>
        <a:lstStyle/>
        <a:p>
          <a:endParaRPr lang="en-US"/>
        </a:p>
      </dgm:t>
    </dgm:pt>
    <dgm:pt modelId="{9F2B8F7B-D292-4C8F-8F3C-0B9DE8E6DBB9}" type="pres">
      <dgm:prSet presAssocID="{8FE96034-1D7E-4CBC-94F9-015368472E09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417C85-9E79-4B26-AB1A-3B80E2BEEAE7}" type="pres">
      <dgm:prSet presAssocID="{8FE96034-1D7E-4CBC-94F9-015368472E09}" presName="fgShape" presStyleLbl="fgShp" presStyleIdx="0" presStyleCnt="1"/>
      <dgm:spPr/>
    </dgm:pt>
    <dgm:pt modelId="{FD23D3D9-7131-4516-AC80-CD1B9CAEAED7}" type="pres">
      <dgm:prSet presAssocID="{8FE96034-1D7E-4CBC-94F9-015368472E09}" presName="linComp" presStyleCnt="0"/>
      <dgm:spPr/>
    </dgm:pt>
    <dgm:pt modelId="{0FBA80DD-AA33-40FF-A3A7-78A2A48728F9}" type="pres">
      <dgm:prSet presAssocID="{8008E2A7-73E1-440A-BFF4-40F2C982414D}" presName="compNode" presStyleCnt="0"/>
      <dgm:spPr/>
    </dgm:pt>
    <dgm:pt modelId="{2F783A26-5D0B-425E-AF39-6B7320E61A9E}" type="pres">
      <dgm:prSet presAssocID="{8008E2A7-73E1-440A-BFF4-40F2C982414D}" presName="bkgdShape" presStyleLbl="node1" presStyleIdx="0" presStyleCnt="1" custLinFactNeighborX="520" custLinFactNeighborY="-632"/>
      <dgm:spPr/>
      <dgm:t>
        <a:bodyPr/>
        <a:lstStyle/>
        <a:p>
          <a:endParaRPr lang="en-US"/>
        </a:p>
      </dgm:t>
    </dgm:pt>
    <dgm:pt modelId="{602B4F68-FF5B-40F0-A1D5-F46F3D10281C}" type="pres">
      <dgm:prSet presAssocID="{8008E2A7-73E1-440A-BFF4-40F2C982414D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CE2574-4690-4919-92F7-EBBB771197D9}" type="pres">
      <dgm:prSet presAssocID="{8008E2A7-73E1-440A-BFF4-40F2C982414D}" presName="invisiNode" presStyleLbl="node1" presStyleIdx="0" presStyleCnt="1"/>
      <dgm:spPr/>
    </dgm:pt>
    <dgm:pt modelId="{63785DF9-DC10-461D-B6C7-1B71C4DF2DEC}" type="pres">
      <dgm:prSet presAssocID="{8008E2A7-73E1-440A-BFF4-40F2C982414D}" presName="imagNode" presStyleLbl="fgImgPlace1" presStyleIdx="0" presStyleCnt="1"/>
      <dgm:spPr/>
    </dgm:pt>
  </dgm:ptLst>
  <dgm:cxnLst>
    <dgm:cxn modelId="{7B07BCEE-010B-41F7-B3CE-30FAC87C55B3}" srcId="{8FE96034-1D7E-4CBC-94F9-015368472E09}" destId="{8008E2A7-73E1-440A-BFF4-40F2C982414D}" srcOrd="0" destOrd="0" parTransId="{C1B67721-1FDD-4DF5-84F9-1CEF5830B769}" sibTransId="{ACC5A77E-7DED-45DA-A3CA-922D83777DA7}"/>
    <dgm:cxn modelId="{CE5C26AA-F23B-451D-8EFE-8D71EF5ACE4B}" type="presOf" srcId="{8FE96034-1D7E-4CBC-94F9-015368472E09}" destId="{9F2B8F7B-D292-4C8F-8F3C-0B9DE8E6DBB9}" srcOrd="0" destOrd="0" presId="urn:microsoft.com/office/officeart/2005/8/layout/hList7"/>
    <dgm:cxn modelId="{B5A54817-4C07-452C-897F-9B33D4454C92}" type="presOf" srcId="{8008E2A7-73E1-440A-BFF4-40F2C982414D}" destId="{2F783A26-5D0B-425E-AF39-6B7320E61A9E}" srcOrd="0" destOrd="0" presId="urn:microsoft.com/office/officeart/2005/8/layout/hList7"/>
    <dgm:cxn modelId="{2C22E810-438C-4B4A-9A00-AFDD80BB429D}" type="presOf" srcId="{8008E2A7-73E1-440A-BFF4-40F2C982414D}" destId="{602B4F68-FF5B-40F0-A1D5-F46F3D10281C}" srcOrd="1" destOrd="0" presId="urn:microsoft.com/office/officeart/2005/8/layout/hList7"/>
    <dgm:cxn modelId="{D177CFFF-7CA8-4687-B522-99A0F8C040EB}" type="presParOf" srcId="{9F2B8F7B-D292-4C8F-8F3C-0B9DE8E6DBB9}" destId="{29417C85-9E79-4B26-AB1A-3B80E2BEEAE7}" srcOrd="0" destOrd="0" presId="urn:microsoft.com/office/officeart/2005/8/layout/hList7"/>
    <dgm:cxn modelId="{F2346177-20D0-49AA-A095-F66B1E3C0612}" type="presParOf" srcId="{9F2B8F7B-D292-4C8F-8F3C-0B9DE8E6DBB9}" destId="{FD23D3D9-7131-4516-AC80-CD1B9CAEAED7}" srcOrd="1" destOrd="0" presId="urn:microsoft.com/office/officeart/2005/8/layout/hList7"/>
    <dgm:cxn modelId="{93B79EB5-F4BC-4215-9AEB-06C0E6BC0D97}" type="presParOf" srcId="{FD23D3D9-7131-4516-AC80-CD1B9CAEAED7}" destId="{0FBA80DD-AA33-40FF-A3A7-78A2A48728F9}" srcOrd="0" destOrd="0" presId="urn:microsoft.com/office/officeart/2005/8/layout/hList7"/>
    <dgm:cxn modelId="{16F7634A-A321-4295-964A-EF71E08D5BC3}" type="presParOf" srcId="{0FBA80DD-AA33-40FF-A3A7-78A2A48728F9}" destId="{2F783A26-5D0B-425E-AF39-6B7320E61A9E}" srcOrd="0" destOrd="0" presId="urn:microsoft.com/office/officeart/2005/8/layout/hList7"/>
    <dgm:cxn modelId="{6E0245E9-9557-4DEE-AEA9-7745429F39A6}" type="presParOf" srcId="{0FBA80DD-AA33-40FF-A3A7-78A2A48728F9}" destId="{602B4F68-FF5B-40F0-A1D5-F46F3D10281C}" srcOrd="1" destOrd="0" presId="urn:microsoft.com/office/officeart/2005/8/layout/hList7"/>
    <dgm:cxn modelId="{D2410F43-5491-4EDB-BED0-E52581C8C72E}" type="presParOf" srcId="{0FBA80DD-AA33-40FF-A3A7-78A2A48728F9}" destId="{27CE2574-4690-4919-92F7-EBBB771197D9}" srcOrd="2" destOrd="0" presId="urn:microsoft.com/office/officeart/2005/8/layout/hList7"/>
    <dgm:cxn modelId="{A328C71F-9DC0-4560-B154-6CAA2EB91432}" type="presParOf" srcId="{0FBA80DD-AA33-40FF-A3A7-78A2A48728F9}" destId="{63785DF9-DC10-461D-B6C7-1B71C4DF2DEC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59714A-0B70-4D17-8ACD-3CBE9D92BA60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0AC5895-AB23-4781-8C6E-11BEA5E08D63}">
      <dgm:prSet/>
      <dgm:spPr/>
      <dgm:t>
        <a:bodyPr/>
        <a:lstStyle/>
        <a:p>
          <a:pPr rtl="0"/>
          <a:r>
            <a:rPr lang="ar-SA" dirty="0" smtClean="0"/>
            <a:t>الفرق بين الأسلوب العلمي والأسلوب الأدبي</a:t>
          </a:r>
          <a:endParaRPr lang="en-US" dirty="0"/>
        </a:p>
      </dgm:t>
    </dgm:pt>
    <dgm:pt modelId="{B0A89DC3-5FF8-4F1F-A1C8-79C7C4C62671}" type="parTrans" cxnId="{E0A46B65-F634-4F7B-A57C-3415D516107A}">
      <dgm:prSet/>
      <dgm:spPr/>
      <dgm:t>
        <a:bodyPr/>
        <a:lstStyle/>
        <a:p>
          <a:endParaRPr lang="en-US"/>
        </a:p>
      </dgm:t>
    </dgm:pt>
    <dgm:pt modelId="{7F7C4D71-1FBC-4051-957E-D23364462356}" type="sibTrans" cxnId="{E0A46B65-F634-4F7B-A57C-3415D516107A}">
      <dgm:prSet/>
      <dgm:spPr/>
      <dgm:t>
        <a:bodyPr/>
        <a:lstStyle/>
        <a:p>
          <a:endParaRPr lang="en-US"/>
        </a:p>
      </dgm:t>
    </dgm:pt>
    <dgm:pt modelId="{A5125248-C185-40A3-A048-4A5EC7C17045}" type="pres">
      <dgm:prSet presAssocID="{5C59714A-0B70-4D17-8ACD-3CBE9D92BA6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6612415-7425-4AF0-A933-06B6EA86197B}" type="pres">
      <dgm:prSet presAssocID="{90AC5895-AB23-4781-8C6E-11BEA5E08D6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598CDEA-D4BE-4D1C-A87E-FB016CCE2C77}" type="presOf" srcId="{5C59714A-0B70-4D17-8ACD-3CBE9D92BA60}" destId="{A5125248-C185-40A3-A048-4A5EC7C17045}" srcOrd="0" destOrd="0" presId="urn:microsoft.com/office/officeart/2005/8/layout/vList2"/>
    <dgm:cxn modelId="{E0A46B65-F634-4F7B-A57C-3415D516107A}" srcId="{5C59714A-0B70-4D17-8ACD-3CBE9D92BA60}" destId="{90AC5895-AB23-4781-8C6E-11BEA5E08D63}" srcOrd="0" destOrd="0" parTransId="{B0A89DC3-5FF8-4F1F-A1C8-79C7C4C62671}" sibTransId="{7F7C4D71-1FBC-4051-957E-D23364462356}"/>
    <dgm:cxn modelId="{164F08A4-AE8F-487F-B046-84E00FD4D214}" type="presOf" srcId="{90AC5895-AB23-4781-8C6E-11BEA5E08D63}" destId="{B6612415-7425-4AF0-A933-06B6EA86197B}" srcOrd="0" destOrd="0" presId="urn:microsoft.com/office/officeart/2005/8/layout/vList2"/>
    <dgm:cxn modelId="{E259ED13-5D75-4A81-B656-191FAB1B06E1}" type="presParOf" srcId="{A5125248-C185-40A3-A048-4A5EC7C17045}" destId="{B6612415-7425-4AF0-A933-06B6EA86197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EA4686E-E07E-44E1-82AC-31D52E50FDFD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C3BDCC7-F301-411A-BB2E-994055BC703D}">
      <dgm:prSet/>
      <dgm:spPr/>
      <dgm:t>
        <a:bodyPr/>
        <a:lstStyle/>
        <a:p>
          <a:pPr algn="r" rtl="0"/>
          <a:r>
            <a:rPr lang="ar-SA" dirty="0" smtClean="0"/>
            <a:t>نشأة علم الأسلوب</a:t>
          </a:r>
          <a:endParaRPr lang="en-US" dirty="0"/>
        </a:p>
      </dgm:t>
    </dgm:pt>
    <dgm:pt modelId="{5DADE207-35B8-43F1-91C3-9475B1BA897D}" type="parTrans" cxnId="{9A43CE46-FA29-4F5A-AB6F-382622787632}">
      <dgm:prSet/>
      <dgm:spPr/>
      <dgm:t>
        <a:bodyPr/>
        <a:lstStyle/>
        <a:p>
          <a:endParaRPr lang="en-US"/>
        </a:p>
      </dgm:t>
    </dgm:pt>
    <dgm:pt modelId="{EA0786D1-B72C-4C35-B0EB-A9128CB6FFA8}" type="sibTrans" cxnId="{9A43CE46-FA29-4F5A-AB6F-382622787632}">
      <dgm:prSet/>
      <dgm:spPr/>
      <dgm:t>
        <a:bodyPr/>
        <a:lstStyle/>
        <a:p>
          <a:endParaRPr lang="en-US"/>
        </a:p>
      </dgm:t>
    </dgm:pt>
    <dgm:pt modelId="{E7A5CF1C-4D29-4C3D-8B18-23B688DD0BA4}" type="pres">
      <dgm:prSet presAssocID="{0EA4686E-E07E-44E1-82AC-31D52E50FDF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DD2046-E6E5-4E48-A650-0D134EDC7023}" type="pres">
      <dgm:prSet presAssocID="{DC3BDCC7-F301-411A-BB2E-994055BC703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6F7428-754D-4796-B8DC-68C3DF87C511}" type="presOf" srcId="{0EA4686E-E07E-44E1-82AC-31D52E50FDFD}" destId="{E7A5CF1C-4D29-4C3D-8B18-23B688DD0BA4}" srcOrd="0" destOrd="0" presId="urn:microsoft.com/office/officeart/2005/8/layout/vList2"/>
    <dgm:cxn modelId="{4EF6EF1A-42A3-462A-A516-BFF7D14640D9}" type="presOf" srcId="{DC3BDCC7-F301-411A-BB2E-994055BC703D}" destId="{DADD2046-E6E5-4E48-A650-0D134EDC7023}" srcOrd="0" destOrd="0" presId="urn:microsoft.com/office/officeart/2005/8/layout/vList2"/>
    <dgm:cxn modelId="{9A43CE46-FA29-4F5A-AB6F-382622787632}" srcId="{0EA4686E-E07E-44E1-82AC-31D52E50FDFD}" destId="{DC3BDCC7-F301-411A-BB2E-994055BC703D}" srcOrd="0" destOrd="0" parTransId="{5DADE207-35B8-43F1-91C3-9475B1BA897D}" sibTransId="{EA0786D1-B72C-4C35-B0EB-A9128CB6FFA8}"/>
    <dgm:cxn modelId="{874AF689-E2AD-4936-9E5A-E8F06D2AA55A}" type="presParOf" srcId="{E7A5CF1C-4D29-4C3D-8B18-23B688DD0BA4}" destId="{DADD2046-E6E5-4E48-A650-0D134EDC702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1FF569B8-1999-44D7-A29E-386B3B3BE524}" type="doc">
      <dgm:prSet loTypeId="urn:microsoft.com/office/officeart/2005/8/layout/pyramid2" loCatId="pyramid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8284339F-97A3-4484-A2ED-1B629222CA92}">
      <dgm:prSet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pPr rtl="1"/>
          <a:r>
            <a:rPr lang="ar-SA" dirty="0" smtClean="0"/>
            <a:t>الفرق بين الأسلوب  </a:t>
          </a:r>
          <a:r>
            <a:rPr lang="en-US" dirty="0" smtClean="0"/>
            <a:t> style</a:t>
          </a:r>
          <a:r>
            <a:rPr lang="ar-SA" dirty="0" smtClean="0"/>
            <a:t>والأسلوبية</a:t>
          </a:r>
          <a:r>
            <a:rPr lang="en-US" dirty="0" smtClean="0"/>
            <a:t>stylistic </a:t>
          </a:r>
          <a:endParaRPr lang="en-US" dirty="0"/>
        </a:p>
      </dgm:t>
    </dgm:pt>
    <dgm:pt modelId="{CEDA1210-A118-4982-89FE-0B16A9DFBA01}" type="parTrans" cxnId="{5867B03C-06AE-4D04-85F3-9736D01D7FE7}">
      <dgm:prSet/>
      <dgm:spPr/>
      <dgm:t>
        <a:bodyPr/>
        <a:lstStyle/>
        <a:p>
          <a:endParaRPr lang="en-US"/>
        </a:p>
      </dgm:t>
    </dgm:pt>
    <dgm:pt modelId="{E8732794-7A66-4AC4-AF6D-C0EA10466121}" type="sibTrans" cxnId="{5867B03C-06AE-4D04-85F3-9736D01D7FE7}">
      <dgm:prSet/>
      <dgm:spPr/>
      <dgm:t>
        <a:bodyPr/>
        <a:lstStyle/>
        <a:p>
          <a:endParaRPr lang="en-US"/>
        </a:p>
      </dgm:t>
    </dgm:pt>
    <dgm:pt modelId="{01FF63F6-7C2E-41F5-B608-0A4068130FDC}">
      <dgm:prSet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SA" dirty="0" smtClean="0"/>
            <a:t>ما دور مصطلح الأسلوب بعد ظهور مصطلح الأسلوبية في القرن العشرين؟</a:t>
          </a:r>
          <a:endParaRPr lang="en-US" dirty="0"/>
        </a:p>
      </dgm:t>
    </dgm:pt>
    <dgm:pt modelId="{36BF1E5E-A88E-493C-9F04-403EA5101DCE}" type="parTrans" cxnId="{FACBE5C8-4F45-406A-9AF0-5D92439CECCD}">
      <dgm:prSet/>
      <dgm:spPr/>
      <dgm:t>
        <a:bodyPr/>
        <a:lstStyle/>
        <a:p>
          <a:endParaRPr lang="en-US"/>
        </a:p>
      </dgm:t>
    </dgm:pt>
    <dgm:pt modelId="{A32139E2-E68A-4AE8-9CBA-29A4FA0BA01C}" type="sibTrans" cxnId="{FACBE5C8-4F45-406A-9AF0-5D92439CECCD}">
      <dgm:prSet/>
      <dgm:spPr/>
      <dgm:t>
        <a:bodyPr/>
        <a:lstStyle/>
        <a:p>
          <a:endParaRPr lang="en-US"/>
        </a:p>
      </dgm:t>
    </dgm:pt>
    <dgm:pt modelId="{A8D4806A-9E15-4925-999C-65ED25450F4C}">
      <dgm:prSet/>
      <dgm:spPr>
        <a:solidFill>
          <a:schemeClr val="accent5">
            <a:lumMod val="40000"/>
            <a:lumOff val="60000"/>
            <a:alpha val="90000"/>
          </a:schemeClr>
        </a:solidFill>
      </dgm:spPr>
      <dgm:t>
        <a:bodyPr/>
        <a:lstStyle/>
        <a:p>
          <a:pPr rtl="1"/>
          <a:r>
            <a:rPr lang="ar-SA" dirty="0" smtClean="0"/>
            <a:t>طبقات الأسلوب في العصور الوسطى</a:t>
          </a:r>
          <a:endParaRPr lang="en-US" dirty="0"/>
        </a:p>
      </dgm:t>
    </dgm:pt>
    <dgm:pt modelId="{A8E4085F-A4F1-410F-BE4C-126AACAB6243}" type="parTrans" cxnId="{EB0C601B-0BFF-4EA4-A464-AC8513C54035}">
      <dgm:prSet/>
      <dgm:spPr/>
      <dgm:t>
        <a:bodyPr/>
        <a:lstStyle/>
        <a:p>
          <a:endParaRPr lang="en-US"/>
        </a:p>
      </dgm:t>
    </dgm:pt>
    <dgm:pt modelId="{ACBF4A1B-EE67-45E1-8790-D627B4D7F6DF}" type="sibTrans" cxnId="{EB0C601B-0BFF-4EA4-A464-AC8513C54035}">
      <dgm:prSet/>
      <dgm:spPr/>
      <dgm:t>
        <a:bodyPr/>
        <a:lstStyle/>
        <a:p>
          <a:endParaRPr lang="en-US"/>
        </a:p>
      </dgm:t>
    </dgm:pt>
    <dgm:pt modelId="{CF5C2459-EAC9-412E-ABC6-5645C7DF84DA}">
      <dgm:prSet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pPr rtl="1"/>
          <a:r>
            <a:rPr lang="ar-SA" sz="1800" dirty="0" smtClean="0"/>
            <a:t>الأسلوب البسيط والمتوسط والسامي لدى الشاعر الروماني فرجيل (قصائد ريفية, قصائد زراعية, الإنياذة)</a:t>
          </a:r>
          <a:endParaRPr lang="en-US" sz="1800" dirty="0"/>
        </a:p>
      </dgm:t>
    </dgm:pt>
    <dgm:pt modelId="{1EEE2B54-A78E-4788-9E6D-B130C4C534DA}" type="parTrans" cxnId="{501EEB22-6861-457A-8094-5104FC85893B}">
      <dgm:prSet/>
      <dgm:spPr/>
      <dgm:t>
        <a:bodyPr/>
        <a:lstStyle/>
        <a:p>
          <a:endParaRPr lang="en-US"/>
        </a:p>
      </dgm:t>
    </dgm:pt>
    <dgm:pt modelId="{59BECA12-742F-40E5-B753-1F9AF8521F24}" type="sibTrans" cxnId="{501EEB22-6861-457A-8094-5104FC85893B}">
      <dgm:prSet/>
      <dgm:spPr/>
      <dgm:t>
        <a:bodyPr/>
        <a:lstStyle/>
        <a:p>
          <a:endParaRPr lang="en-US"/>
        </a:p>
      </dgm:t>
    </dgm:pt>
    <dgm:pt modelId="{341905E9-60BC-4046-8A75-5020D06A4847}" type="pres">
      <dgm:prSet presAssocID="{1FF569B8-1999-44D7-A29E-386B3B3BE524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F3E5FDBB-C271-43D1-AE34-505538BBDEEA}" type="pres">
      <dgm:prSet presAssocID="{1FF569B8-1999-44D7-A29E-386B3B3BE524}" presName="pyramid" presStyleLbl="node1" presStyleIdx="0" presStyleCnt="1"/>
      <dgm:spPr/>
    </dgm:pt>
    <dgm:pt modelId="{C28BDF3E-F7CA-4272-928D-3057E3FF6DA3}" type="pres">
      <dgm:prSet presAssocID="{1FF569B8-1999-44D7-A29E-386B3B3BE524}" presName="theList" presStyleCnt="0"/>
      <dgm:spPr/>
    </dgm:pt>
    <dgm:pt modelId="{AA8B5B1E-4A2E-4668-9653-843194B00030}" type="pres">
      <dgm:prSet presAssocID="{8284339F-97A3-4484-A2ED-1B629222CA92}" presName="aNode" presStyleLbl="fgAcc1" presStyleIdx="0" presStyleCnt="4" custScaleX="212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D035B4-A804-492C-A430-013883AA0065}" type="pres">
      <dgm:prSet presAssocID="{8284339F-97A3-4484-A2ED-1B629222CA92}" presName="aSpace" presStyleCnt="0"/>
      <dgm:spPr/>
    </dgm:pt>
    <dgm:pt modelId="{FBAA1F71-63CA-4980-8C64-5B06CF739BD3}" type="pres">
      <dgm:prSet presAssocID="{01FF63F6-7C2E-41F5-B608-0A4068130FDC}" presName="aNode" presStyleLbl="fgAcc1" presStyleIdx="1" presStyleCnt="4" custScaleX="20779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010445A-E098-4645-BD20-8B2F738F8126}" type="pres">
      <dgm:prSet presAssocID="{01FF63F6-7C2E-41F5-B608-0A4068130FDC}" presName="aSpace" presStyleCnt="0"/>
      <dgm:spPr/>
    </dgm:pt>
    <dgm:pt modelId="{B26FE50D-96FB-4AA4-8403-B34504C3C1EF}" type="pres">
      <dgm:prSet presAssocID="{A8D4806A-9E15-4925-999C-65ED25450F4C}" presName="aNode" presStyleLbl="fgAcc1" presStyleIdx="2" presStyleCnt="4" custScaleX="2029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907BFA-73E8-4BBF-A616-A809A0D1237D}" type="pres">
      <dgm:prSet presAssocID="{A8D4806A-9E15-4925-999C-65ED25450F4C}" presName="aSpace" presStyleCnt="0"/>
      <dgm:spPr/>
    </dgm:pt>
    <dgm:pt modelId="{00C24D45-7A5F-4169-B428-B5316FEE0ABA}" type="pres">
      <dgm:prSet presAssocID="{CF5C2459-EAC9-412E-ABC6-5645C7DF84DA}" presName="aNode" presStyleLbl="fgAcc1" presStyleIdx="3" presStyleCnt="4" custScaleX="20502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CD7CD5-D86B-4ECA-9A03-2253935D898B}" type="pres">
      <dgm:prSet presAssocID="{CF5C2459-EAC9-412E-ABC6-5645C7DF84DA}" presName="aSpace" presStyleCnt="0"/>
      <dgm:spPr/>
    </dgm:pt>
  </dgm:ptLst>
  <dgm:cxnLst>
    <dgm:cxn modelId="{5867B03C-06AE-4D04-85F3-9736D01D7FE7}" srcId="{1FF569B8-1999-44D7-A29E-386B3B3BE524}" destId="{8284339F-97A3-4484-A2ED-1B629222CA92}" srcOrd="0" destOrd="0" parTransId="{CEDA1210-A118-4982-89FE-0B16A9DFBA01}" sibTransId="{E8732794-7A66-4AC4-AF6D-C0EA10466121}"/>
    <dgm:cxn modelId="{59D227F2-87EF-4334-ACED-A7946F783025}" type="presOf" srcId="{01FF63F6-7C2E-41F5-B608-0A4068130FDC}" destId="{FBAA1F71-63CA-4980-8C64-5B06CF739BD3}" srcOrd="0" destOrd="0" presId="urn:microsoft.com/office/officeart/2005/8/layout/pyramid2"/>
    <dgm:cxn modelId="{EB0C601B-0BFF-4EA4-A464-AC8513C54035}" srcId="{1FF569B8-1999-44D7-A29E-386B3B3BE524}" destId="{A8D4806A-9E15-4925-999C-65ED25450F4C}" srcOrd="2" destOrd="0" parTransId="{A8E4085F-A4F1-410F-BE4C-126AACAB6243}" sibTransId="{ACBF4A1B-EE67-45E1-8790-D627B4D7F6DF}"/>
    <dgm:cxn modelId="{F10A8B38-DE5E-42F3-84FF-1B0A9659E96E}" type="presOf" srcId="{CF5C2459-EAC9-412E-ABC6-5645C7DF84DA}" destId="{00C24D45-7A5F-4169-B428-B5316FEE0ABA}" srcOrd="0" destOrd="0" presId="urn:microsoft.com/office/officeart/2005/8/layout/pyramid2"/>
    <dgm:cxn modelId="{FACBE5C8-4F45-406A-9AF0-5D92439CECCD}" srcId="{1FF569B8-1999-44D7-A29E-386B3B3BE524}" destId="{01FF63F6-7C2E-41F5-B608-0A4068130FDC}" srcOrd="1" destOrd="0" parTransId="{36BF1E5E-A88E-493C-9F04-403EA5101DCE}" sibTransId="{A32139E2-E68A-4AE8-9CBA-29A4FA0BA01C}"/>
    <dgm:cxn modelId="{501EEB22-6861-457A-8094-5104FC85893B}" srcId="{1FF569B8-1999-44D7-A29E-386B3B3BE524}" destId="{CF5C2459-EAC9-412E-ABC6-5645C7DF84DA}" srcOrd="3" destOrd="0" parTransId="{1EEE2B54-A78E-4788-9E6D-B130C4C534DA}" sibTransId="{59BECA12-742F-40E5-B753-1F9AF8521F24}"/>
    <dgm:cxn modelId="{B765D56E-FB1F-45C2-9622-608D3E2B0CF1}" type="presOf" srcId="{8284339F-97A3-4484-A2ED-1B629222CA92}" destId="{AA8B5B1E-4A2E-4668-9653-843194B00030}" srcOrd="0" destOrd="0" presId="urn:microsoft.com/office/officeart/2005/8/layout/pyramid2"/>
    <dgm:cxn modelId="{89560FC4-F943-47BD-9583-F57FB68E1236}" type="presOf" srcId="{A8D4806A-9E15-4925-999C-65ED25450F4C}" destId="{B26FE50D-96FB-4AA4-8403-B34504C3C1EF}" srcOrd="0" destOrd="0" presId="urn:microsoft.com/office/officeart/2005/8/layout/pyramid2"/>
    <dgm:cxn modelId="{2CF9B1B3-334C-498B-8100-6FBF13E7FC5C}" type="presOf" srcId="{1FF569B8-1999-44D7-A29E-386B3B3BE524}" destId="{341905E9-60BC-4046-8A75-5020D06A4847}" srcOrd="0" destOrd="0" presId="urn:microsoft.com/office/officeart/2005/8/layout/pyramid2"/>
    <dgm:cxn modelId="{DB5856C6-6000-4308-B25B-A6C962602A6F}" type="presParOf" srcId="{341905E9-60BC-4046-8A75-5020D06A4847}" destId="{F3E5FDBB-C271-43D1-AE34-505538BBDEEA}" srcOrd="0" destOrd="0" presId="urn:microsoft.com/office/officeart/2005/8/layout/pyramid2"/>
    <dgm:cxn modelId="{AD719C8A-BEC1-47AD-8562-BFDBE4F3E377}" type="presParOf" srcId="{341905E9-60BC-4046-8A75-5020D06A4847}" destId="{C28BDF3E-F7CA-4272-928D-3057E3FF6DA3}" srcOrd="1" destOrd="0" presId="urn:microsoft.com/office/officeart/2005/8/layout/pyramid2"/>
    <dgm:cxn modelId="{E84BD812-47D1-4050-8A08-13CDA62F3C30}" type="presParOf" srcId="{C28BDF3E-F7CA-4272-928D-3057E3FF6DA3}" destId="{AA8B5B1E-4A2E-4668-9653-843194B00030}" srcOrd="0" destOrd="0" presId="urn:microsoft.com/office/officeart/2005/8/layout/pyramid2"/>
    <dgm:cxn modelId="{103EAE96-8D6D-4952-9F10-0B05682A061D}" type="presParOf" srcId="{C28BDF3E-F7CA-4272-928D-3057E3FF6DA3}" destId="{E3D035B4-A804-492C-A430-013883AA0065}" srcOrd="1" destOrd="0" presId="urn:microsoft.com/office/officeart/2005/8/layout/pyramid2"/>
    <dgm:cxn modelId="{7353F66D-5986-41FA-AF41-7F04F6CAEC19}" type="presParOf" srcId="{C28BDF3E-F7CA-4272-928D-3057E3FF6DA3}" destId="{FBAA1F71-63CA-4980-8C64-5B06CF739BD3}" srcOrd="2" destOrd="0" presId="urn:microsoft.com/office/officeart/2005/8/layout/pyramid2"/>
    <dgm:cxn modelId="{2AD7246D-99FA-4FE1-A297-282B330A0334}" type="presParOf" srcId="{C28BDF3E-F7CA-4272-928D-3057E3FF6DA3}" destId="{A010445A-E098-4645-BD20-8B2F738F8126}" srcOrd="3" destOrd="0" presId="urn:microsoft.com/office/officeart/2005/8/layout/pyramid2"/>
    <dgm:cxn modelId="{426D179A-FF0B-4227-8579-3049F39148FB}" type="presParOf" srcId="{C28BDF3E-F7CA-4272-928D-3057E3FF6DA3}" destId="{B26FE50D-96FB-4AA4-8403-B34504C3C1EF}" srcOrd="4" destOrd="0" presId="urn:microsoft.com/office/officeart/2005/8/layout/pyramid2"/>
    <dgm:cxn modelId="{753B8A27-5C99-446F-930B-04140692CBC5}" type="presParOf" srcId="{C28BDF3E-F7CA-4272-928D-3057E3FF6DA3}" destId="{5D907BFA-73E8-4BBF-A616-A809A0D1237D}" srcOrd="5" destOrd="0" presId="urn:microsoft.com/office/officeart/2005/8/layout/pyramid2"/>
    <dgm:cxn modelId="{5E6A6E67-0393-451A-9FB5-DF554BBD63B8}" type="presParOf" srcId="{C28BDF3E-F7CA-4272-928D-3057E3FF6DA3}" destId="{00C24D45-7A5F-4169-B428-B5316FEE0ABA}" srcOrd="6" destOrd="0" presId="urn:microsoft.com/office/officeart/2005/8/layout/pyramid2"/>
    <dgm:cxn modelId="{C55D404D-7139-45B3-8C02-46BE18388A85}" type="presParOf" srcId="{C28BDF3E-F7CA-4272-928D-3057E3FF6DA3}" destId="{6DCD7CD5-D86B-4ECA-9A03-2253935D898B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4972479-002A-43EF-94F4-DEF86DB22A89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7A7D096-1A2D-48EE-B3FF-0D51E44059FF}">
      <dgm:prSet/>
      <dgm:spPr/>
      <dgm:t>
        <a:bodyPr/>
        <a:lstStyle/>
        <a:p>
          <a:pPr algn="r" rtl="0"/>
          <a:r>
            <a:rPr lang="ar-SA" dirty="0" smtClean="0"/>
            <a:t>تطور فكرة الأسلوب</a:t>
          </a:r>
          <a:endParaRPr lang="en-US" dirty="0"/>
        </a:p>
      </dgm:t>
    </dgm:pt>
    <dgm:pt modelId="{930AFF88-B324-4952-B6C1-7E58D207FE57}" type="parTrans" cxnId="{E170CB47-2777-4B7C-B886-4E79D9C2E7F1}">
      <dgm:prSet/>
      <dgm:spPr/>
      <dgm:t>
        <a:bodyPr/>
        <a:lstStyle/>
        <a:p>
          <a:endParaRPr lang="en-US"/>
        </a:p>
      </dgm:t>
    </dgm:pt>
    <dgm:pt modelId="{1630A8CA-843D-40D0-8E06-3A28FC51C035}" type="sibTrans" cxnId="{E170CB47-2777-4B7C-B886-4E79D9C2E7F1}">
      <dgm:prSet/>
      <dgm:spPr/>
      <dgm:t>
        <a:bodyPr/>
        <a:lstStyle/>
        <a:p>
          <a:endParaRPr lang="en-US"/>
        </a:p>
      </dgm:t>
    </dgm:pt>
    <dgm:pt modelId="{77E09990-F83F-43FB-BDB3-902B7DE69174}" type="pres">
      <dgm:prSet presAssocID="{34972479-002A-43EF-94F4-DEF86DB22A8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BBB2488-EFC1-4343-82C4-524C64B5DC42}" type="pres">
      <dgm:prSet presAssocID="{17A7D096-1A2D-48EE-B3FF-0D51E44059FF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2904E86-3DA0-4657-94EC-180D7A4A9BDA}" type="presOf" srcId="{34972479-002A-43EF-94F4-DEF86DB22A89}" destId="{77E09990-F83F-43FB-BDB3-902B7DE69174}" srcOrd="0" destOrd="0" presId="urn:microsoft.com/office/officeart/2005/8/layout/vList2"/>
    <dgm:cxn modelId="{E170CB47-2777-4B7C-B886-4E79D9C2E7F1}" srcId="{34972479-002A-43EF-94F4-DEF86DB22A89}" destId="{17A7D096-1A2D-48EE-B3FF-0D51E44059FF}" srcOrd="0" destOrd="0" parTransId="{930AFF88-B324-4952-B6C1-7E58D207FE57}" sibTransId="{1630A8CA-843D-40D0-8E06-3A28FC51C035}"/>
    <dgm:cxn modelId="{A7A32F8F-5018-4F5C-9CDC-34632F779CF9}" type="presOf" srcId="{17A7D096-1A2D-48EE-B3FF-0D51E44059FF}" destId="{3BBB2488-EFC1-4343-82C4-524C64B5DC42}" srcOrd="0" destOrd="0" presId="urn:microsoft.com/office/officeart/2005/8/layout/vList2"/>
    <dgm:cxn modelId="{C2E1AFF9-432D-46A5-9581-CA43BE8A28F0}" type="presParOf" srcId="{77E09990-F83F-43FB-BDB3-902B7DE69174}" destId="{3BBB2488-EFC1-4343-82C4-524C64B5DC4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15FF4C4E-BC41-440D-8434-B2D8E65B2452}" type="doc">
      <dgm:prSet loTypeId="urn:microsoft.com/office/officeart/2005/8/layout/venn1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3295E63-CDCC-4E97-A15C-140786AAC25F}">
      <dgm:prSet/>
      <dgm:spPr>
        <a:ln w="57150">
          <a:solidFill>
            <a:schemeClr val="accent6">
              <a:lumMod val="50000"/>
            </a:schemeClr>
          </a:solidFill>
        </a:ln>
      </dgm:spPr>
      <dgm:t>
        <a:bodyPr/>
        <a:lstStyle/>
        <a:p>
          <a:pPr rtl="1"/>
          <a:r>
            <a:rPr lang="ar-SA" dirty="0" smtClean="0"/>
            <a:t>جورج بوفون</a:t>
          </a:r>
        </a:p>
        <a:p>
          <a:pPr rtl="1"/>
          <a:r>
            <a:rPr lang="ar-SA" dirty="0" smtClean="0"/>
            <a:t> (1707-1788) ومقاله المشهور (مقال في الأسلوب)</a:t>
          </a:r>
          <a:endParaRPr lang="en-US" dirty="0"/>
        </a:p>
      </dgm:t>
    </dgm:pt>
    <dgm:pt modelId="{D07464B5-CC95-4934-B106-D0D32DD6AB87}" type="parTrans" cxnId="{4A012742-7A97-4B78-8BC6-87A07BB888B0}">
      <dgm:prSet/>
      <dgm:spPr/>
      <dgm:t>
        <a:bodyPr/>
        <a:lstStyle/>
        <a:p>
          <a:endParaRPr lang="en-US"/>
        </a:p>
      </dgm:t>
    </dgm:pt>
    <dgm:pt modelId="{E28DAC66-926A-418A-B0D0-517009D6FE7A}" type="sibTrans" cxnId="{4A012742-7A97-4B78-8BC6-87A07BB888B0}">
      <dgm:prSet/>
      <dgm:spPr/>
      <dgm:t>
        <a:bodyPr/>
        <a:lstStyle/>
        <a:p>
          <a:endParaRPr lang="en-US"/>
        </a:p>
      </dgm:t>
    </dgm:pt>
    <dgm:pt modelId="{DA748886-32A6-496C-8890-15AEA23E277D}">
      <dgm:prSet/>
      <dgm:spPr>
        <a:ln w="38100">
          <a:solidFill>
            <a:schemeClr val="accent2">
              <a:lumMod val="50000"/>
            </a:schemeClr>
          </a:solidFill>
        </a:ln>
      </dgm:spPr>
      <dgm:t>
        <a:bodyPr/>
        <a:lstStyle/>
        <a:p>
          <a:pPr rtl="1"/>
          <a:r>
            <a:rPr lang="ar-SA" dirty="0" smtClean="0"/>
            <a:t>الأسلوب هو الرجل </a:t>
          </a:r>
          <a:r>
            <a:rPr lang="en-US" dirty="0" smtClean="0"/>
            <a:t>style is man himself</a:t>
          </a:r>
          <a:endParaRPr lang="en-US" dirty="0"/>
        </a:p>
      </dgm:t>
    </dgm:pt>
    <dgm:pt modelId="{217C2A54-67A0-4FB6-AA3A-8FB43C61A666}" type="parTrans" cxnId="{DA8A821A-7B3B-41CE-87BF-B67BBD8BC325}">
      <dgm:prSet/>
      <dgm:spPr/>
      <dgm:t>
        <a:bodyPr/>
        <a:lstStyle/>
        <a:p>
          <a:endParaRPr lang="en-US"/>
        </a:p>
      </dgm:t>
    </dgm:pt>
    <dgm:pt modelId="{DA51FD66-A7CC-46F3-A60F-3450DF72E8AF}" type="sibTrans" cxnId="{DA8A821A-7B3B-41CE-87BF-B67BBD8BC325}">
      <dgm:prSet/>
      <dgm:spPr/>
      <dgm:t>
        <a:bodyPr/>
        <a:lstStyle/>
        <a:p>
          <a:endParaRPr lang="en-US"/>
        </a:p>
      </dgm:t>
    </dgm:pt>
    <dgm:pt modelId="{9915A0AD-7301-4F05-8025-1C6732C13282}">
      <dgm:prSet/>
      <dgm:spPr>
        <a:ln w="57150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1"/>
          <a:r>
            <a:rPr lang="ar-SA" dirty="0" smtClean="0"/>
            <a:t>ربط القيم الأسلوبية بخلايا التفكيير الحية والمتغيرة من شخص إلى شخص</a:t>
          </a:r>
          <a:endParaRPr lang="en-US" dirty="0"/>
        </a:p>
      </dgm:t>
    </dgm:pt>
    <dgm:pt modelId="{D568A278-7960-43D7-89E5-DFB6DF4023E2}" type="parTrans" cxnId="{309DC807-E4FB-45D2-A64D-55B7ADDECA8B}">
      <dgm:prSet/>
      <dgm:spPr/>
      <dgm:t>
        <a:bodyPr/>
        <a:lstStyle/>
        <a:p>
          <a:endParaRPr lang="en-US"/>
        </a:p>
      </dgm:t>
    </dgm:pt>
    <dgm:pt modelId="{1757A5A6-4840-44B9-A152-9CBE8A61D844}" type="sibTrans" cxnId="{309DC807-E4FB-45D2-A64D-55B7ADDECA8B}">
      <dgm:prSet/>
      <dgm:spPr/>
      <dgm:t>
        <a:bodyPr/>
        <a:lstStyle/>
        <a:p>
          <a:endParaRPr lang="en-US"/>
        </a:p>
      </dgm:t>
    </dgm:pt>
    <dgm:pt modelId="{06EBA117-C243-476A-93D8-E1F30CABBFDA}" type="pres">
      <dgm:prSet presAssocID="{15FF4C4E-BC41-440D-8434-B2D8E65B2452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12A5E9-268F-481F-97AA-5247E9EE5A84}" type="pres">
      <dgm:prSet presAssocID="{23295E63-CDCC-4E97-A15C-140786AAC25F}" presName="circ1" presStyleLbl="vennNode1" presStyleIdx="0" presStyleCnt="3"/>
      <dgm:spPr/>
      <dgm:t>
        <a:bodyPr/>
        <a:lstStyle/>
        <a:p>
          <a:endParaRPr lang="en-US"/>
        </a:p>
      </dgm:t>
    </dgm:pt>
    <dgm:pt modelId="{BA6A676A-90E4-4952-B4FE-AA45E600CA28}" type="pres">
      <dgm:prSet presAssocID="{23295E63-CDCC-4E97-A15C-140786AAC25F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635CF9-AAE0-4C7F-BB61-754F9F9F2BC7}" type="pres">
      <dgm:prSet presAssocID="{DA748886-32A6-496C-8890-15AEA23E277D}" presName="circ2" presStyleLbl="vennNode1" presStyleIdx="1" presStyleCnt="3"/>
      <dgm:spPr/>
      <dgm:t>
        <a:bodyPr/>
        <a:lstStyle/>
        <a:p>
          <a:endParaRPr lang="en-US"/>
        </a:p>
      </dgm:t>
    </dgm:pt>
    <dgm:pt modelId="{AEDE0359-999D-4D1A-8765-371A84E95721}" type="pres">
      <dgm:prSet presAssocID="{DA748886-32A6-496C-8890-15AEA23E277D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02AA7F-E0E7-43CC-9198-79FBA2C46C5D}" type="pres">
      <dgm:prSet presAssocID="{9915A0AD-7301-4F05-8025-1C6732C13282}" presName="circ3" presStyleLbl="vennNode1" presStyleIdx="2" presStyleCnt="3"/>
      <dgm:spPr/>
      <dgm:t>
        <a:bodyPr/>
        <a:lstStyle/>
        <a:p>
          <a:endParaRPr lang="en-US"/>
        </a:p>
      </dgm:t>
    </dgm:pt>
    <dgm:pt modelId="{6E7203F1-05B0-48C0-8BEB-4B671C1C65F4}" type="pres">
      <dgm:prSet presAssocID="{9915A0AD-7301-4F05-8025-1C6732C1328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60CF800E-6824-40AE-82AE-7D2F8D1A60C3}" type="presOf" srcId="{9915A0AD-7301-4F05-8025-1C6732C13282}" destId="{6E7203F1-05B0-48C0-8BEB-4B671C1C65F4}" srcOrd="1" destOrd="0" presId="urn:microsoft.com/office/officeart/2005/8/layout/venn1"/>
    <dgm:cxn modelId="{DA8A821A-7B3B-41CE-87BF-B67BBD8BC325}" srcId="{15FF4C4E-BC41-440D-8434-B2D8E65B2452}" destId="{DA748886-32A6-496C-8890-15AEA23E277D}" srcOrd="1" destOrd="0" parTransId="{217C2A54-67A0-4FB6-AA3A-8FB43C61A666}" sibTransId="{DA51FD66-A7CC-46F3-A60F-3450DF72E8AF}"/>
    <dgm:cxn modelId="{70588FF1-FD2A-4A38-A77A-9213B7A7143A}" type="presOf" srcId="{DA748886-32A6-496C-8890-15AEA23E277D}" destId="{AEDE0359-999D-4D1A-8765-371A84E95721}" srcOrd="1" destOrd="0" presId="urn:microsoft.com/office/officeart/2005/8/layout/venn1"/>
    <dgm:cxn modelId="{309DC807-E4FB-45D2-A64D-55B7ADDECA8B}" srcId="{15FF4C4E-BC41-440D-8434-B2D8E65B2452}" destId="{9915A0AD-7301-4F05-8025-1C6732C13282}" srcOrd="2" destOrd="0" parTransId="{D568A278-7960-43D7-89E5-DFB6DF4023E2}" sibTransId="{1757A5A6-4840-44B9-A152-9CBE8A61D844}"/>
    <dgm:cxn modelId="{E241CD3E-2B54-4E36-8921-6E4E75E1BF99}" type="presOf" srcId="{15FF4C4E-BC41-440D-8434-B2D8E65B2452}" destId="{06EBA117-C243-476A-93D8-E1F30CABBFDA}" srcOrd="0" destOrd="0" presId="urn:microsoft.com/office/officeart/2005/8/layout/venn1"/>
    <dgm:cxn modelId="{4A012742-7A97-4B78-8BC6-87A07BB888B0}" srcId="{15FF4C4E-BC41-440D-8434-B2D8E65B2452}" destId="{23295E63-CDCC-4E97-A15C-140786AAC25F}" srcOrd="0" destOrd="0" parTransId="{D07464B5-CC95-4934-B106-D0D32DD6AB87}" sibTransId="{E28DAC66-926A-418A-B0D0-517009D6FE7A}"/>
    <dgm:cxn modelId="{38BBE830-26CE-4E48-AEA7-5E14DB422184}" type="presOf" srcId="{23295E63-CDCC-4E97-A15C-140786AAC25F}" destId="{6E12A5E9-268F-481F-97AA-5247E9EE5A84}" srcOrd="0" destOrd="0" presId="urn:microsoft.com/office/officeart/2005/8/layout/venn1"/>
    <dgm:cxn modelId="{38FAAE2E-CE89-4C9B-B638-7C50369E9A05}" type="presOf" srcId="{9915A0AD-7301-4F05-8025-1C6732C13282}" destId="{6402AA7F-E0E7-43CC-9198-79FBA2C46C5D}" srcOrd="0" destOrd="0" presId="urn:microsoft.com/office/officeart/2005/8/layout/venn1"/>
    <dgm:cxn modelId="{C8D64B7B-7968-46BF-B0E2-31BDD9D253A4}" type="presOf" srcId="{23295E63-CDCC-4E97-A15C-140786AAC25F}" destId="{BA6A676A-90E4-4952-B4FE-AA45E600CA28}" srcOrd="1" destOrd="0" presId="urn:microsoft.com/office/officeart/2005/8/layout/venn1"/>
    <dgm:cxn modelId="{35271FA5-E286-4D91-A097-240B5AFF629E}" type="presOf" srcId="{DA748886-32A6-496C-8890-15AEA23E277D}" destId="{94635CF9-AAE0-4C7F-BB61-754F9F9F2BC7}" srcOrd="0" destOrd="0" presId="urn:microsoft.com/office/officeart/2005/8/layout/venn1"/>
    <dgm:cxn modelId="{B812A5BA-8997-4EBF-857A-7480D6D9EE1F}" type="presParOf" srcId="{06EBA117-C243-476A-93D8-E1F30CABBFDA}" destId="{6E12A5E9-268F-481F-97AA-5247E9EE5A84}" srcOrd="0" destOrd="0" presId="urn:microsoft.com/office/officeart/2005/8/layout/venn1"/>
    <dgm:cxn modelId="{009BFF9B-9131-4B17-AAB8-E67F7262746A}" type="presParOf" srcId="{06EBA117-C243-476A-93D8-E1F30CABBFDA}" destId="{BA6A676A-90E4-4952-B4FE-AA45E600CA28}" srcOrd="1" destOrd="0" presId="urn:microsoft.com/office/officeart/2005/8/layout/venn1"/>
    <dgm:cxn modelId="{05D39CCB-0742-4458-A4BC-FB4EC611A1A4}" type="presParOf" srcId="{06EBA117-C243-476A-93D8-E1F30CABBFDA}" destId="{94635CF9-AAE0-4C7F-BB61-754F9F9F2BC7}" srcOrd="2" destOrd="0" presId="urn:microsoft.com/office/officeart/2005/8/layout/venn1"/>
    <dgm:cxn modelId="{CA8193C1-6CE1-4498-A910-A669D367E65F}" type="presParOf" srcId="{06EBA117-C243-476A-93D8-E1F30CABBFDA}" destId="{AEDE0359-999D-4D1A-8765-371A84E95721}" srcOrd="3" destOrd="0" presId="urn:microsoft.com/office/officeart/2005/8/layout/venn1"/>
    <dgm:cxn modelId="{25EB3EA2-A1C1-4253-BD67-38E83557B108}" type="presParOf" srcId="{06EBA117-C243-476A-93D8-E1F30CABBFDA}" destId="{6402AA7F-E0E7-43CC-9198-79FBA2C46C5D}" srcOrd="4" destOrd="0" presId="urn:microsoft.com/office/officeart/2005/8/layout/venn1"/>
    <dgm:cxn modelId="{2271BFC4-BBFC-458F-AE2F-9FF8FEF43DFA}" type="presParOf" srcId="{06EBA117-C243-476A-93D8-E1F30CABBFDA}" destId="{6E7203F1-05B0-48C0-8BEB-4B671C1C65F4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E62BD819-A3F4-480E-84EF-85588C5CDCD1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7DE87AEB-719A-478C-BDF6-BCC224A954F6}">
      <dgm:prSet/>
      <dgm:spPr/>
      <dgm:t>
        <a:bodyPr/>
        <a:lstStyle/>
        <a:p>
          <a:pPr algn="r" rtl="0"/>
          <a:r>
            <a:rPr lang="ar-SA" dirty="0" smtClean="0"/>
            <a:t>الأسلوبية</a:t>
          </a:r>
          <a:endParaRPr lang="en-US" dirty="0"/>
        </a:p>
      </dgm:t>
    </dgm:pt>
    <dgm:pt modelId="{156FCC4C-8F9E-46CD-BA29-F7E61560371E}" type="parTrans" cxnId="{9B2F0539-1434-4BB0-B82D-09C791A1069E}">
      <dgm:prSet/>
      <dgm:spPr/>
      <dgm:t>
        <a:bodyPr/>
        <a:lstStyle/>
        <a:p>
          <a:endParaRPr lang="en-US"/>
        </a:p>
      </dgm:t>
    </dgm:pt>
    <dgm:pt modelId="{9CC533F3-E21F-477A-A306-8F49217D6B11}" type="sibTrans" cxnId="{9B2F0539-1434-4BB0-B82D-09C791A1069E}">
      <dgm:prSet/>
      <dgm:spPr/>
      <dgm:t>
        <a:bodyPr/>
        <a:lstStyle/>
        <a:p>
          <a:endParaRPr lang="en-US"/>
        </a:p>
      </dgm:t>
    </dgm:pt>
    <dgm:pt modelId="{034BB408-B829-4C88-A3A9-06BD7DD5F2C6}" type="pres">
      <dgm:prSet presAssocID="{E62BD819-A3F4-480E-84EF-85588C5CDCD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D7EBDDC-E9EF-4392-B6B2-7896C9C7BBE5}" type="pres">
      <dgm:prSet presAssocID="{7DE87AEB-719A-478C-BDF6-BCC224A954F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11AD536-260F-4FE4-9FB5-C57DF10871E5}" type="presOf" srcId="{E62BD819-A3F4-480E-84EF-85588C5CDCD1}" destId="{034BB408-B829-4C88-A3A9-06BD7DD5F2C6}" srcOrd="0" destOrd="0" presId="urn:microsoft.com/office/officeart/2005/8/layout/vList2"/>
    <dgm:cxn modelId="{96449D74-B80E-434B-8B75-77318D0D8176}" type="presOf" srcId="{7DE87AEB-719A-478C-BDF6-BCC224A954F6}" destId="{DD7EBDDC-E9EF-4392-B6B2-7896C9C7BBE5}" srcOrd="0" destOrd="0" presId="urn:microsoft.com/office/officeart/2005/8/layout/vList2"/>
    <dgm:cxn modelId="{9B2F0539-1434-4BB0-B82D-09C791A1069E}" srcId="{E62BD819-A3F4-480E-84EF-85588C5CDCD1}" destId="{7DE87AEB-719A-478C-BDF6-BCC224A954F6}" srcOrd="0" destOrd="0" parTransId="{156FCC4C-8F9E-46CD-BA29-F7E61560371E}" sibTransId="{9CC533F3-E21F-477A-A306-8F49217D6B11}"/>
    <dgm:cxn modelId="{3A7C45B7-AF6A-443E-B415-A1ACC5DDA713}" type="presParOf" srcId="{034BB408-B829-4C88-A3A9-06BD7DD5F2C6}" destId="{DD7EBDDC-E9EF-4392-B6B2-7896C9C7BBE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54532CCA-DBED-449D-8B9A-216A5340C61E}" type="doc">
      <dgm:prSet loTypeId="urn:microsoft.com/office/officeart/2005/8/layout/cycle6" loCatId="relationship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98DE556-F1F2-4FF8-B27B-BB14445118B9}">
      <dgm:prSet/>
      <dgm:spPr/>
      <dgm:t>
        <a:bodyPr/>
        <a:lstStyle/>
        <a:p>
          <a:pPr rtl="1"/>
          <a:r>
            <a:rPr lang="ar-SA" dirty="0" smtClean="0"/>
            <a:t>لم يظهر مصطلح الأسلوبية إلا في بداية القرن العشرين مع ظهور الدراسات اللغوية الحديثة</a:t>
          </a:r>
          <a:endParaRPr lang="en-US" dirty="0"/>
        </a:p>
      </dgm:t>
    </dgm:pt>
    <dgm:pt modelId="{C2FD9A5F-5F13-466E-A061-579A8DBBA463}" type="parTrans" cxnId="{E4F2CAF8-FCC9-4D55-A2C6-B24B18253BF9}">
      <dgm:prSet/>
      <dgm:spPr/>
      <dgm:t>
        <a:bodyPr/>
        <a:lstStyle/>
        <a:p>
          <a:endParaRPr lang="en-US"/>
        </a:p>
      </dgm:t>
    </dgm:pt>
    <dgm:pt modelId="{5712DE62-9B0D-486D-9F7D-8EAE8480CBE2}" type="sibTrans" cxnId="{E4F2CAF8-FCC9-4D55-A2C6-B24B18253BF9}">
      <dgm:prSet/>
      <dgm:spPr/>
      <dgm:t>
        <a:bodyPr/>
        <a:lstStyle/>
        <a:p>
          <a:endParaRPr lang="en-US"/>
        </a:p>
      </dgm:t>
    </dgm:pt>
    <dgm:pt modelId="{7B3D1CAC-E936-4050-A368-0DAB975FC4A8}">
      <dgm:prSet/>
      <dgm:spPr/>
      <dgm:t>
        <a:bodyPr/>
        <a:lstStyle/>
        <a:p>
          <a:pPr rtl="1"/>
          <a:r>
            <a:rPr lang="ar-SA" dirty="0" smtClean="0"/>
            <a:t>نشأت الأسلوبية في حضن الدراسات اللغوية</a:t>
          </a:r>
          <a:endParaRPr lang="en-US" dirty="0"/>
        </a:p>
      </dgm:t>
    </dgm:pt>
    <dgm:pt modelId="{C618AB7E-A81B-4496-B510-F2C6D3D060FC}" type="parTrans" cxnId="{DE247E46-746C-42D8-B7F0-CCB54B53CAF2}">
      <dgm:prSet/>
      <dgm:spPr/>
      <dgm:t>
        <a:bodyPr/>
        <a:lstStyle/>
        <a:p>
          <a:endParaRPr lang="en-US"/>
        </a:p>
      </dgm:t>
    </dgm:pt>
    <dgm:pt modelId="{75E3D12F-82B3-47A1-9560-193FB69343CD}" type="sibTrans" cxnId="{DE247E46-746C-42D8-B7F0-CCB54B53CAF2}">
      <dgm:prSet/>
      <dgm:spPr/>
      <dgm:t>
        <a:bodyPr/>
        <a:lstStyle/>
        <a:p>
          <a:endParaRPr lang="en-US"/>
        </a:p>
      </dgm:t>
    </dgm:pt>
    <dgm:pt modelId="{299C4FD5-FE57-4CB1-B2FE-EE2A717846C2}">
      <dgm:prSet/>
      <dgm:spPr/>
      <dgm:t>
        <a:bodyPr/>
        <a:lstStyle/>
        <a:p>
          <a:pPr rtl="1"/>
          <a:r>
            <a:rPr lang="ar-SA" dirty="0" smtClean="0"/>
            <a:t>الأسلوب علم يدرس لذاته أو يوظف في خدمة التحليل الأدبي أو التحليل النفسي أو الاجتماعي</a:t>
          </a:r>
          <a:endParaRPr lang="en-US" dirty="0"/>
        </a:p>
      </dgm:t>
    </dgm:pt>
    <dgm:pt modelId="{CAFEAE7B-A4C1-418A-AEB3-F9C12A19DB65}" type="parTrans" cxnId="{5CF1C8C9-8FB6-40E3-8C64-29962D014A9D}">
      <dgm:prSet/>
      <dgm:spPr/>
      <dgm:t>
        <a:bodyPr/>
        <a:lstStyle/>
        <a:p>
          <a:endParaRPr lang="en-US"/>
        </a:p>
      </dgm:t>
    </dgm:pt>
    <dgm:pt modelId="{8115B354-D3C0-4616-9856-B106C1561ACB}" type="sibTrans" cxnId="{5CF1C8C9-8FB6-40E3-8C64-29962D014A9D}">
      <dgm:prSet/>
      <dgm:spPr/>
      <dgm:t>
        <a:bodyPr/>
        <a:lstStyle/>
        <a:p>
          <a:endParaRPr lang="en-US"/>
        </a:p>
      </dgm:t>
    </dgm:pt>
    <dgm:pt modelId="{86AAD115-592D-4779-858A-87C9A7F11F56}" type="pres">
      <dgm:prSet presAssocID="{54532CCA-DBED-449D-8B9A-216A5340C6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E193D2F-C9D6-4CBA-9919-E2152B3451E1}" type="pres">
      <dgm:prSet presAssocID="{498DE556-F1F2-4FF8-B27B-BB14445118B9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0B0A2C-DA69-49F0-A761-D0CA763EC897}" type="pres">
      <dgm:prSet presAssocID="{498DE556-F1F2-4FF8-B27B-BB14445118B9}" presName="spNode" presStyleCnt="0"/>
      <dgm:spPr/>
    </dgm:pt>
    <dgm:pt modelId="{040EDBD3-DEC0-4ABC-92A0-1A33243A511A}" type="pres">
      <dgm:prSet presAssocID="{5712DE62-9B0D-486D-9F7D-8EAE8480CBE2}" presName="sibTrans" presStyleLbl="sibTrans1D1" presStyleIdx="0" presStyleCnt="3"/>
      <dgm:spPr/>
      <dgm:t>
        <a:bodyPr/>
        <a:lstStyle/>
        <a:p>
          <a:endParaRPr lang="en-US"/>
        </a:p>
      </dgm:t>
    </dgm:pt>
    <dgm:pt modelId="{7094F3B2-7440-4B17-A90C-E79ADD2F3BAC}" type="pres">
      <dgm:prSet presAssocID="{7B3D1CAC-E936-4050-A368-0DAB975FC4A8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5B102E-F028-4D98-96A8-986F33D1ABF3}" type="pres">
      <dgm:prSet presAssocID="{7B3D1CAC-E936-4050-A368-0DAB975FC4A8}" presName="spNode" presStyleCnt="0"/>
      <dgm:spPr/>
    </dgm:pt>
    <dgm:pt modelId="{1B72A5D6-D4CF-4BCE-B285-97D2D7162B36}" type="pres">
      <dgm:prSet presAssocID="{75E3D12F-82B3-47A1-9560-193FB69343CD}" presName="sibTrans" presStyleLbl="sibTrans1D1" presStyleIdx="1" presStyleCnt="3"/>
      <dgm:spPr/>
      <dgm:t>
        <a:bodyPr/>
        <a:lstStyle/>
        <a:p>
          <a:endParaRPr lang="en-US"/>
        </a:p>
      </dgm:t>
    </dgm:pt>
    <dgm:pt modelId="{6F30C980-C868-4153-9437-FA8772370BF2}" type="pres">
      <dgm:prSet presAssocID="{299C4FD5-FE57-4CB1-B2FE-EE2A717846C2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674F46-B303-4BB3-AC03-C2534AA9040F}" type="pres">
      <dgm:prSet presAssocID="{299C4FD5-FE57-4CB1-B2FE-EE2A717846C2}" presName="spNode" presStyleCnt="0"/>
      <dgm:spPr/>
    </dgm:pt>
    <dgm:pt modelId="{54209D1D-1F43-40E2-9E85-5C49751BAED8}" type="pres">
      <dgm:prSet presAssocID="{8115B354-D3C0-4616-9856-B106C1561ACB}" presName="sibTrans" presStyleLbl="sibTrans1D1" presStyleIdx="2" presStyleCnt="3"/>
      <dgm:spPr/>
      <dgm:t>
        <a:bodyPr/>
        <a:lstStyle/>
        <a:p>
          <a:endParaRPr lang="en-US"/>
        </a:p>
      </dgm:t>
    </dgm:pt>
  </dgm:ptLst>
  <dgm:cxnLst>
    <dgm:cxn modelId="{5CF1C8C9-8FB6-40E3-8C64-29962D014A9D}" srcId="{54532CCA-DBED-449D-8B9A-216A5340C61E}" destId="{299C4FD5-FE57-4CB1-B2FE-EE2A717846C2}" srcOrd="2" destOrd="0" parTransId="{CAFEAE7B-A4C1-418A-AEB3-F9C12A19DB65}" sibTransId="{8115B354-D3C0-4616-9856-B106C1561ACB}"/>
    <dgm:cxn modelId="{41E52565-2A89-4000-9677-1B6CB38F4BE2}" type="presOf" srcId="{498DE556-F1F2-4FF8-B27B-BB14445118B9}" destId="{BE193D2F-C9D6-4CBA-9919-E2152B3451E1}" srcOrd="0" destOrd="0" presId="urn:microsoft.com/office/officeart/2005/8/layout/cycle6"/>
    <dgm:cxn modelId="{DE247E46-746C-42D8-B7F0-CCB54B53CAF2}" srcId="{54532CCA-DBED-449D-8B9A-216A5340C61E}" destId="{7B3D1CAC-E936-4050-A368-0DAB975FC4A8}" srcOrd="1" destOrd="0" parTransId="{C618AB7E-A81B-4496-B510-F2C6D3D060FC}" sibTransId="{75E3D12F-82B3-47A1-9560-193FB69343CD}"/>
    <dgm:cxn modelId="{041C3D10-DA71-48F9-8934-00BED78274BB}" type="presOf" srcId="{7B3D1CAC-E936-4050-A368-0DAB975FC4A8}" destId="{7094F3B2-7440-4B17-A90C-E79ADD2F3BAC}" srcOrd="0" destOrd="0" presId="urn:microsoft.com/office/officeart/2005/8/layout/cycle6"/>
    <dgm:cxn modelId="{D6EF9887-A1AE-472C-A9B3-D9AE64B12241}" type="presOf" srcId="{8115B354-D3C0-4616-9856-B106C1561ACB}" destId="{54209D1D-1F43-40E2-9E85-5C49751BAED8}" srcOrd="0" destOrd="0" presId="urn:microsoft.com/office/officeart/2005/8/layout/cycle6"/>
    <dgm:cxn modelId="{E4F2CAF8-FCC9-4D55-A2C6-B24B18253BF9}" srcId="{54532CCA-DBED-449D-8B9A-216A5340C61E}" destId="{498DE556-F1F2-4FF8-B27B-BB14445118B9}" srcOrd="0" destOrd="0" parTransId="{C2FD9A5F-5F13-466E-A061-579A8DBBA463}" sibTransId="{5712DE62-9B0D-486D-9F7D-8EAE8480CBE2}"/>
    <dgm:cxn modelId="{2F9D53A4-69D9-4E89-BC1A-A0B2DF114876}" type="presOf" srcId="{54532CCA-DBED-449D-8B9A-216A5340C61E}" destId="{86AAD115-592D-4779-858A-87C9A7F11F56}" srcOrd="0" destOrd="0" presId="urn:microsoft.com/office/officeart/2005/8/layout/cycle6"/>
    <dgm:cxn modelId="{FB298D3B-59F8-4CEB-BF89-D7414F40FEAF}" type="presOf" srcId="{299C4FD5-FE57-4CB1-B2FE-EE2A717846C2}" destId="{6F30C980-C868-4153-9437-FA8772370BF2}" srcOrd="0" destOrd="0" presId="urn:microsoft.com/office/officeart/2005/8/layout/cycle6"/>
    <dgm:cxn modelId="{47F7C20E-5114-4B19-BF1B-CEDF976E1081}" type="presOf" srcId="{75E3D12F-82B3-47A1-9560-193FB69343CD}" destId="{1B72A5D6-D4CF-4BCE-B285-97D2D7162B36}" srcOrd="0" destOrd="0" presId="urn:microsoft.com/office/officeart/2005/8/layout/cycle6"/>
    <dgm:cxn modelId="{26B0CE6A-5F28-4943-9B41-C3B2FED5544E}" type="presOf" srcId="{5712DE62-9B0D-486D-9F7D-8EAE8480CBE2}" destId="{040EDBD3-DEC0-4ABC-92A0-1A33243A511A}" srcOrd="0" destOrd="0" presId="urn:microsoft.com/office/officeart/2005/8/layout/cycle6"/>
    <dgm:cxn modelId="{2CD5782A-7334-4B09-92B0-37EF72D2CB10}" type="presParOf" srcId="{86AAD115-592D-4779-858A-87C9A7F11F56}" destId="{BE193D2F-C9D6-4CBA-9919-E2152B3451E1}" srcOrd="0" destOrd="0" presId="urn:microsoft.com/office/officeart/2005/8/layout/cycle6"/>
    <dgm:cxn modelId="{80460BD0-E08B-4E80-B116-CD70A642F103}" type="presParOf" srcId="{86AAD115-592D-4779-858A-87C9A7F11F56}" destId="{D40B0A2C-DA69-49F0-A761-D0CA763EC897}" srcOrd="1" destOrd="0" presId="urn:microsoft.com/office/officeart/2005/8/layout/cycle6"/>
    <dgm:cxn modelId="{A3F69448-32C9-4A9C-9DFC-C746C6D6624A}" type="presParOf" srcId="{86AAD115-592D-4779-858A-87C9A7F11F56}" destId="{040EDBD3-DEC0-4ABC-92A0-1A33243A511A}" srcOrd="2" destOrd="0" presId="urn:microsoft.com/office/officeart/2005/8/layout/cycle6"/>
    <dgm:cxn modelId="{95835381-C816-4586-AA32-724A98412E5D}" type="presParOf" srcId="{86AAD115-592D-4779-858A-87C9A7F11F56}" destId="{7094F3B2-7440-4B17-A90C-E79ADD2F3BAC}" srcOrd="3" destOrd="0" presId="urn:microsoft.com/office/officeart/2005/8/layout/cycle6"/>
    <dgm:cxn modelId="{9E4803DD-7721-4B4D-9CA5-1B2917F023E4}" type="presParOf" srcId="{86AAD115-592D-4779-858A-87C9A7F11F56}" destId="{B35B102E-F028-4D98-96A8-986F33D1ABF3}" srcOrd="4" destOrd="0" presId="urn:microsoft.com/office/officeart/2005/8/layout/cycle6"/>
    <dgm:cxn modelId="{9165F32C-7A5D-4B4A-9BB8-3ADA55410D56}" type="presParOf" srcId="{86AAD115-592D-4779-858A-87C9A7F11F56}" destId="{1B72A5D6-D4CF-4BCE-B285-97D2D7162B36}" srcOrd="5" destOrd="0" presId="urn:microsoft.com/office/officeart/2005/8/layout/cycle6"/>
    <dgm:cxn modelId="{3A937891-01B0-41D2-B721-C758B6A21C7E}" type="presParOf" srcId="{86AAD115-592D-4779-858A-87C9A7F11F56}" destId="{6F30C980-C868-4153-9437-FA8772370BF2}" srcOrd="6" destOrd="0" presId="urn:microsoft.com/office/officeart/2005/8/layout/cycle6"/>
    <dgm:cxn modelId="{4094C342-D51A-43D2-9742-753B017BC482}" type="presParOf" srcId="{86AAD115-592D-4779-858A-87C9A7F11F56}" destId="{4F674F46-B303-4BB3-AC03-C2534AA9040F}" srcOrd="7" destOrd="0" presId="urn:microsoft.com/office/officeart/2005/8/layout/cycle6"/>
    <dgm:cxn modelId="{E05CADF7-BFE0-4643-9278-CEDFC6BF7A19}" type="presParOf" srcId="{86AAD115-592D-4779-858A-87C9A7F11F56}" destId="{54209D1D-1F43-40E2-9E85-5C49751BAED8}" srcOrd="8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71E1EFC-6ED8-4992-B7FD-310BE8423D9D}" type="doc">
      <dgm:prSet loTypeId="urn:microsoft.com/office/officeart/2005/8/layout/hierarchy3" loCatId="list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71457606-5709-461B-BF8F-3823287F4FE1}">
      <dgm:prSet custT="1"/>
      <dgm:spPr/>
      <dgm:t>
        <a:bodyPr/>
        <a:lstStyle/>
        <a:p>
          <a:pPr rtl="1"/>
          <a:r>
            <a:rPr lang="ar-SA" sz="1800" dirty="0" smtClean="0"/>
            <a:t>الأسلوب في اللغة</a:t>
          </a:r>
          <a:endParaRPr lang="en-US" sz="1800" dirty="0" smtClean="0"/>
        </a:p>
        <a:p>
          <a:pPr rtl="1"/>
          <a:r>
            <a:rPr lang="ar-SA" sz="1800" dirty="0" smtClean="0"/>
            <a:t> </a:t>
          </a:r>
          <a:endParaRPr lang="en-US" sz="1500" dirty="0"/>
        </a:p>
      </dgm:t>
    </dgm:pt>
    <dgm:pt modelId="{5076815E-67A0-47CF-842E-0C260F244D48}" type="parTrans" cxnId="{FE3F3017-EF72-4AD1-AFAA-3FF85D3F8F0E}">
      <dgm:prSet/>
      <dgm:spPr/>
      <dgm:t>
        <a:bodyPr/>
        <a:lstStyle/>
        <a:p>
          <a:endParaRPr lang="en-US"/>
        </a:p>
      </dgm:t>
    </dgm:pt>
    <dgm:pt modelId="{C511C934-0CF0-42AE-B5FF-65440AE1C17E}" type="sibTrans" cxnId="{FE3F3017-EF72-4AD1-AFAA-3FF85D3F8F0E}">
      <dgm:prSet/>
      <dgm:spPr/>
      <dgm:t>
        <a:bodyPr/>
        <a:lstStyle/>
        <a:p>
          <a:endParaRPr lang="en-US"/>
        </a:p>
      </dgm:t>
    </dgm:pt>
    <dgm:pt modelId="{4648BFAE-03F2-4E7C-A45C-2C20B7F313F1}">
      <dgm:prSet/>
      <dgm:spPr/>
      <dgm:t>
        <a:bodyPr/>
        <a:lstStyle/>
        <a:p>
          <a:pPr rtl="1"/>
          <a:r>
            <a:rPr lang="ar-SA" dirty="0" smtClean="0"/>
            <a:t>ملاحظات على التعريف اللغوي</a:t>
          </a:r>
          <a:endParaRPr lang="en-US" dirty="0"/>
        </a:p>
      </dgm:t>
    </dgm:pt>
    <dgm:pt modelId="{D1E3B814-1963-47A5-91E3-6E65D501C5CB}" type="parTrans" cxnId="{0E54004D-476C-47D4-A4A4-E841023BF828}">
      <dgm:prSet/>
      <dgm:spPr/>
      <dgm:t>
        <a:bodyPr/>
        <a:lstStyle/>
        <a:p>
          <a:endParaRPr lang="en-US"/>
        </a:p>
      </dgm:t>
    </dgm:pt>
    <dgm:pt modelId="{A1915A6C-53B9-479D-A460-53902A79F3CC}" type="sibTrans" cxnId="{0E54004D-476C-47D4-A4A4-E841023BF828}">
      <dgm:prSet/>
      <dgm:spPr/>
      <dgm:t>
        <a:bodyPr/>
        <a:lstStyle/>
        <a:p>
          <a:endParaRPr lang="en-US"/>
        </a:p>
      </dgm:t>
    </dgm:pt>
    <dgm:pt modelId="{01C7783A-EC79-40E8-B1B0-C51FD1A88D86}">
      <dgm:prSet/>
      <dgm:spPr/>
      <dgm:t>
        <a:bodyPr/>
        <a:lstStyle/>
        <a:p>
          <a:pPr rtl="1"/>
          <a:r>
            <a:rPr lang="ar-SA" dirty="0" smtClean="0"/>
            <a:t>أن الأسلوب في كلام العرب يطلق على الاتجاهات الحية والمعنوية والشكلية</a:t>
          </a:r>
          <a:endParaRPr lang="en-US" dirty="0"/>
        </a:p>
      </dgm:t>
    </dgm:pt>
    <dgm:pt modelId="{DB7B22BE-250F-4339-A626-B231BF0C8F9B}" type="parTrans" cxnId="{8FFCEF62-473C-400D-BD55-79553BF9B400}">
      <dgm:prSet/>
      <dgm:spPr/>
      <dgm:t>
        <a:bodyPr/>
        <a:lstStyle/>
        <a:p>
          <a:endParaRPr lang="en-US"/>
        </a:p>
      </dgm:t>
    </dgm:pt>
    <dgm:pt modelId="{BD1EDFA4-93CE-4BF3-80B3-EBBBFB1E8719}" type="sibTrans" cxnId="{8FFCEF62-473C-400D-BD55-79553BF9B400}">
      <dgm:prSet/>
      <dgm:spPr/>
      <dgm:t>
        <a:bodyPr/>
        <a:lstStyle/>
        <a:p>
          <a:endParaRPr lang="en-US"/>
        </a:p>
      </dgm:t>
    </dgm:pt>
    <dgm:pt modelId="{91C8C622-5BB7-4B50-AB7D-B24878496C7D}">
      <dgm:prSet/>
      <dgm:spPr/>
      <dgm:t>
        <a:bodyPr/>
        <a:lstStyle/>
        <a:p>
          <a:pPr rtl="1"/>
          <a:r>
            <a:rPr lang="ar-SA" dirty="0" smtClean="0"/>
            <a:t>الصلة الوثيقة بين المعنى اللغوي والمعنى الاصطلاحي على تعدد مستوياته كما سيظهر </a:t>
          </a:r>
          <a:endParaRPr lang="en-US" dirty="0"/>
        </a:p>
      </dgm:t>
    </dgm:pt>
    <dgm:pt modelId="{C421E45C-1768-4F53-993A-18532D957348}" type="parTrans" cxnId="{7AF43464-86C1-4630-8763-B2C7B2A63999}">
      <dgm:prSet/>
      <dgm:spPr/>
      <dgm:t>
        <a:bodyPr/>
        <a:lstStyle/>
        <a:p>
          <a:endParaRPr lang="en-US"/>
        </a:p>
      </dgm:t>
    </dgm:pt>
    <dgm:pt modelId="{3DDBC4F4-63AF-4FC6-8552-F1B5E3E84656}" type="sibTrans" cxnId="{7AF43464-86C1-4630-8763-B2C7B2A63999}">
      <dgm:prSet/>
      <dgm:spPr/>
      <dgm:t>
        <a:bodyPr/>
        <a:lstStyle/>
        <a:p>
          <a:endParaRPr lang="en-US"/>
        </a:p>
      </dgm:t>
    </dgm:pt>
    <dgm:pt modelId="{B51C4128-9AA3-4C26-B42C-4826881C9BB9}" type="pres">
      <dgm:prSet presAssocID="{F71E1EFC-6ED8-4992-B7FD-310BE8423D9D}" presName="diagram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C6AD23D-84E1-44F5-BF44-FF9FD99FD728}" type="pres">
      <dgm:prSet presAssocID="{71457606-5709-461B-BF8F-3823287F4FE1}" presName="root" presStyleCnt="0"/>
      <dgm:spPr/>
    </dgm:pt>
    <dgm:pt modelId="{154DD3E1-29FC-4C51-8E3A-241E8920C4EB}" type="pres">
      <dgm:prSet presAssocID="{71457606-5709-461B-BF8F-3823287F4FE1}" presName="rootComposite" presStyleCnt="0"/>
      <dgm:spPr/>
    </dgm:pt>
    <dgm:pt modelId="{2A6B3E67-16B2-4C0E-B694-1496E5BABA1C}" type="pres">
      <dgm:prSet presAssocID="{71457606-5709-461B-BF8F-3823287F4FE1}" presName="rootText" presStyleLbl="node1" presStyleIdx="0" presStyleCnt="2" custScaleY="373210" custLinFactNeighborX="27756" custLinFactNeighborY="-38174"/>
      <dgm:spPr/>
      <dgm:t>
        <a:bodyPr/>
        <a:lstStyle/>
        <a:p>
          <a:endParaRPr lang="en-US"/>
        </a:p>
      </dgm:t>
    </dgm:pt>
    <dgm:pt modelId="{69ED645F-06ED-4782-8CF1-A0151727252E}" type="pres">
      <dgm:prSet presAssocID="{71457606-5709-461B-BF8F-3823287F4FE1}" presName="rootConnector" presStyleLbl="node1" presStyleIdx="0" presStyleCnt="2"/>
      <dgm:spPr/>
      <dgm:t>
        <a:bodyPr/>
        <a:lstStyle/>
        <a:p>
          <a:endParaRPr lang="en-US"/>
        </a:p>
      </dgm:t>
    </dgm:pt>
    <dgm:pt modelId="{58CF9A29-75EB-4B95-B901-403E38B151E1}" type="pres">
      <dgm:prSet presAssocID="{71457606-5709-461B-BF8F-3823287F4FE1}" presName="childShape" presStyleCnt="0"/>
      <dgm:spPr/>
    </dgm:pt>
    <dgm:pt modelId="{35BA34B9-0A01-4B39-815A-F7075728F6C3}" type="pres">
      <dgm:prSet presAssocID="{4648BFAE-03F2-4E7C-A45C-2C20B7F313F1}" presName="root" presStyleCnt="0"/>
      <dgm:spPr/>
    </dgm:pt>
    <dgm:pt modelId="{15482A48-F56E-4F31-9861-8D6F5F212C48}" type="pres">
      <dgm:prSet presAssocID="{4648BFAE-03F2-4E7C-A45C-2C20B7F313F1}" presName="rootComposite" presStyleCnt="0"/>
      <dgm:spPr/>
    </dgm:pt>
    <dgm:pt modelId="{9AC5445B-A6AB-424C-A1EC-6F48C2A1475F}" type="pres">
      <dgm:prSet presAssocID="{4648BFAE-03F2-4E7C-A45C-2C20B7F313F1}" presName="rootText" presStyleLbl="node1" presStyleIdx="1" presStyleCnt="2" custScaleX="259386"/>
      <dgm:spPr/>
      <dgm:t>
        <a:bodyPr/>
        <a:lstStyle/>
        <a:p>
          <a:endParaRPr lang="en-US"/>
        </a:p>
      </dgm:t>
    </dgm:pt>
    <dgm:pt modelId="{C5DCBE24-9FD8-44CB-9B67-7BD646E0C4E6}" type="pres">
      <dgm:prSet presAssocID="{4648BFAE-03F2-4E7C-A45C-2C20B7F313F1}" presName="rootConnector" presStyleLbl="node1" presStyleIdx="1" presStyleCnt="2"/>
      <dgm:spPr/>
      <dgm:t>
        <a:bodyPr/>
        <a:lstStyle/>
        <a:p>
          <a:endParaRPr lang="en-US"/>
        </a:p>
      </dgm:t>
    </dgm:pt>
    <dgm:pt modelId="{383FE29F-D506-4930-92BC-7FD984992A5B}" type="pres">
      <dgm:prSet presAssocID="{4648BFAE-03F2-4E7C-A45C-2C20B7F313F1}" presName="childShape" presStyleCnt="0"/>
      <dgm:spPr/>
    </dgm:pt>
    <dgm:pt modelId="{D99B53D1-4F9F-41B0-8466-715EA0160444}" type="pres">
      <dgm:prSet presAssocID="{DB7B22BE-250F-4339-A626-B231BF0C8F9B}" presName="Name13" presStyleLbl="parChTrans1D2" presStyleIdx="0" presStyleCnt="2"/>
      <dgm:spPr/>
      <dgm:t>
        <a:bodyPr/>
        <a:lstStyle/>
        <a:p>
          <a:endParaRPr lang="en-US"/>
        </a:p>
      </dgm:t>
    </dgm:pt>
    <dgm:pt modelId="{B78F4A2C-CB57-4A9B-BD57-B3E7F950FB5E}" type="pres">
      <dgm:prSet presAssocID="{01C7783A-EC79-40E8-B1B0-C51FD1A88D86}" presName="childText" presStyleLbl="bgAcc1" presStyleIdx="0" presStyleCnt="2" custScaleX="2503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1E23064-3456-483D-8A28-9C13C7D93C53}" type="pres">
      <dgm:prSet presAssocID="{C421E45C-1768-4F53-993A-18532D957348}" presName="Name13" presStyleLbl="parChTrans1D2" presStyleIdx="1" presStyleCnt="2"/>
      <dgm:spPr/>
      <dgm:t>
        <a:bodyPr/>
        <a:lstStyle/>
        <a:p>
          <a:endParaRPr lang="en-US"/>
        </a:p>
      </dgm:t>
    </dgm:pt>
    <dgm:pt modelId="{0E5D95B3-F324-4FBD-B5DB-D6B0E0FA3FFC}" type="pres">
      <dgm:prSet presAssocID="{91C8C622-5BB7-4B50-AB7D-B24878496C7D}" presName="childText" presStyleLbl="bgAcc1" presStyleIdx="1" presStyleCnt="2" custScaleX="3990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E3F3017-EF72-4AD1-AFAA-3FF85D3F8F0E}" srcId="{F71E1EFC-6ED8-4992-B7FD-310BE8423D9D}" destId="{71457606-5709-461B-BF8F-3823287F4FE1}" srcOrd="0" destOrd="0" parTransId="{5076815E-67A0-47CF-842E-0C260F244D48}" sibTransId="{C511C934-0CF0-42AE-B5FF-65440AE1C17E}"/>
    <dgm:cxn modelId="{63EE5738-7F98-4DE4-9F07-6503A77A7B13}" type="presOf" srcId="{F71E1EFC-6ED8-4992-B7FD-310BE8423D9D}" destId="{B51C4128-9AA3-4C26-B42C-4826881C9BB9}" srcOrd="0" destOrd="0" presId="urn:microsoft.com/office/officeart/2005/8/layout/hierarchy3"/>
    <dgm:cxn modelId="{A3CDC167-66A6-4B24-91CE-4546BB71FB9F}" type="presOf" srcId="{01C7783A-EC79-40E8-B1B0-C51FD1A88D86}" destId="{B78F4A2C-CB57-4A9B-BD57-B3E7F950FB5E}" srcOrd="0" destOrd="0" presId="urn:microsoft.com/office/officeart/2005/8/layout/hierarchy3"/>
    <dgm:cxn modelId="{FB6FE8E4-4C24-4E55-92E9-DA06CD10DAE2}" type="presOf" srcId="{4648BFAE-03F2-4E7C-A45C-2C20B7F313F1}" destId="{9AC5445B-A6AB-424C-A1EC-6F48C2A1475F}" srcOrd="0" destOrd="0" presId="urn:microsoft.com/office/officeart/2005/8/layout/hierarchy3"/>
    <dgm:cxn modelId="{7818F534-F0D6-4967-A710-92CEC023EFAE}" type="presOf" srcId="{71457606-5709-461B-BF8F-3823287F4FE1}" destId="{69ED645F-06ED-4782-8CF1-A0151727252E}" srcOrd="1" destOrd="0" presId="urn:microsoft.com/office/officeart/2005/8/layout/hierarchy3"/>
    <dgm:cxn modelId="{F422A65F-AC1C-4EEE-8453-1ADA35B092B2}" type="presOf" srcId="{91C8C622-5BB7-4B50-AB7D-B24878496C7D}" destId="{0E5D95B3-F324-4FBD-B5DB-D6B0E0FA3FFC}" srcOrd="0" destOrd="0" presId="urn:microsoft.com/office/officeart/2005/8/layout/hierarchy3"/>
    <dgm:cxn modelId="{0C05616F-0DC0-43BC-9B6D-977CE62084D0}" type="presOf" srcId="{4648BFAE-03F2-4E7C-A45C-2C20B7F313F1}" destId="{C5DCBE24-9FD8-44CB-9B67-7BD646E0C4E6}" srcOrd="1" destOrd="0" presId="urn:microsoft.com/office/officeart/2005/8/layout/hierarchy3"/>
    <dgm:cxn modelId="{74E57849-B71F-4E82-8937-C32D33BEBE33}" type="presOf" srcId="{DB7B22BE-250F-4339-A626-B231BF0C8F9B}" destId="{D99B53D1-4F9F-41B0-8466-715EA0160444}" srcOrd="0" destOrd="0" presId="urn:microsoft.com/office/officeart/2005/8/layout/hierarchy3"/>
    <dgm:cxn modelId="{0E54004D-476C-47D4-A4A4-E841023BF828}" srcId="{F71E1EFC-6ED8-4992-B7FD-310BE8423D9D}" destId="{4648BFAE-03F2-4E7C-A45C-2C20B7F313F1}" srcOrd="1" destOrd="0" parTransId="{D1E3B814-1963-47A5-91E3-6E65D501C5CB}" sibTransId="{A1915A6C-53B9-479D-A460-53902A79F3CC}"/>
    <dgm:cxn modelId="{E765DB23-C4F5-4B30-8C9E-459CE6300B00}" type="presOf" srcId="{C421E45C-1768-4F53-993A-18532D957348}" destId="{D1E23064-3456-483D-8A28-9C13C7D93C53}" srcOrd="0" destOrd="0" presId="urn:microsoft.com/office/officeart/2005/8/layout/hierarchy3"/>
    <dgm:cxn modelId="{7AF43464-86C1-4630-8763-B2C7B2A63999}" srcId="{4648BFAE-03F2-4E7C-A45C-2C20B7F313F1}" destId="{91C8C622-5BB7-4B50-AB7D-B24878496C7D}" srcOrd="1" destOrd="0" parTransId="{C421E45C-1768-4F53-993A-18532D957348}" sibTransId="{3DDBC4F4-63AF-4FC6-8552-F1B5E3E84656}"/>
    <dgm:cxn modelId="{E7012E1E-543C-4BB8-A297-C6B95D97CE26}" type="presOf" srcId="{71457606-5709-461B-BF8F-3823287F4FE1}" destId="{2A6B3E67-16B2-4C0E-B694-1496E5BABA1C}" srcOrd="0" destOrd="0" presId="urn:microsoft.com/office/officeart/2005/8/layout/hierarchy3"/>
    <dgm:cxn modelId="{8FFCEF62-473C-400D-BD55-79553BF9B400}" srcId="{4648BFAE-03F2-4E7C-A45C-2C20B7F313F1}" destId="{01C7783A-EC79-40E8-B1B0-C51FD1A88D86}" srcOrd="0" destOrd="0" parTransId="{DB7B22BE-250F-4339-A626-B231BF0C8F9B}" sibTransId="{BD1EDFA4-93CE-4BF3-80B3-EBBBFB1E8719}"/>
    <dgm:cxn modelId="{E3810619-3776-4F55-BCB0-E9851158F1FE}" type="presParOf" srcId="{B51C4128-9AA3-4C26-B42C-4826881C9BB9}" destId="{2C6AD23D-84E1-44F5-BF44-FF9FD99FD728}" srcOrd="0" destOrd="0" presId="urn:microsoft.com/office/officeart/2005/8/layout/hierarchy3"/>
    <dgm:cxn modelId="{F13FB657-E11D-443C-B51E-71FF61349B0D}" type="presParOf" srcId="{2C6AD23D-84E1-44F5-BF44-FF9FD99FD728}" destId="{154DD3E1-29FC-4C51-8E3A-241E8920C4EB}" srcOrd="0" destOrd="0" presId="urn:microsoft.com/office/officeart/2005/8/layout/hierarchy3"/>
    <dgm:cxn modelId="{6C93A05E-F761-47A3-A32B-4971B7F16A13}" type="presParOf" srcId="{154DD3E1-29FC-4C51-8E3A-241E8920C4EB}" destId="{2A6B3E67-16B2-4C0E-B694-1496E5BABA1C}" srcOrd="0" destOrd="0" presId="urn:microsoft.com/office/officeart/2005/8/layout/hierarchy3"/>
    <dgm:cxn modelId="{E6853A7B-619A-4DCC-B321-95227545C238}" type="presParOf" srcId="{154DD3E1-29FC-4C51-8E3A-241E8920C4EB}" destId="{69ED645F-06ED-4782-8CF1-A0151727252E}" srcOrd="1" destOrd="0" presId="urn:microsoft.com/office/officeart/2005/8/layout/hierarchy3"/>
    <dgm:cxn modelId="{B3AF184E-39A0-4312-A3C9-B4F75D60DDF9}" type="presParOf" srcId="{2C6AD23D-84E1-44F5-BF44-FF9FD99FD728}" destId="{58CF9A29-75EB-4B95-B901-403E38B151E1}" srcOrd="1" destOrd="0" presId="urn:microsoft.com/office/officeart/2005/8/layout/hierarchy3"/>
    <dgm:cxn modelId="{5421F6B3-31F1-408E-9895-89BA6B956A5E}" type="presParOf" srcId="{B51C4128-9AA3-4C26-B42C-4826881C9BB9}" destId="{35BA34B9-0A01-4B39-815A-F7075728F6C3}" srcOrd="1" destOrd="0" presId="urn:microsoft.com/office/officeart/2005/8/layout/hierarchy3"/>
    <dgm:cxn modelId="{C2AF7521-EE28-4015-9428-1D04115E03F2}" type="presParOf" srcId="{35BA34B9-0A01-4B39-815A-F7075728F6C3}" destId="{15482A48-F56E-4F31-9861-8D6F5F212C48}" srcOrd="0" destOrd="0" presId="urn:microsoft.com/office/officeart/2005/8/layout/hierarchy3"/>
    <dgm:cxn modelId="{0F634FCB-E883-46DE-BDDD-32CB38C866A8}" type="presParOf" srcId="{15482A48-F56E-4F31-9861-8D6F5F212C48}" destId="{9AC5445B-A6AB-424C-A1EC-6F48C2A1475F}" srcOrd="0" destOrd="0" presId="urn:microsoft.com/office/officeart/2005/8/layout/hierarchy3"/>
    <dgm:cxn modelId="{013FC2F4-35AE-474D-9D69-0943248DCBFB}" type="presParOf" srcId="{15482A48-F56E-4F31-9861-8D6F5F212C48}" destId="{C5DCBE24-9FD8-44CB-9B67-7BD646E0C4E6}" srcOrd="1" destOrd="0" presId="urn:microsoft.com/office/officeart/2005/8/layout/hierarchy3"/>
    <dgm:cxn modelId="{C3809FFC-D677-4837-90C7-34F4C22265D6}" type="presParOf" srcId="{35BA34B9-0A01-4B39-815A-F7075728F6C3}" destId="{383FE29F-D506-4930-92BC-7FD984992A5B}" srcOrd="1" destOrd="0" presId="urn:microsoft.com/office/officeart/2005/8/layout/hierarchy3"/>
    <dgm:cxn modelId="{C6248BE1-01A0-4060-A051-904D88CE29B0}" type="presParOf" srcId="{383FE29F-D506-4930-92BC-7FD984992A5B}" destId="{D99B53D1-4F9F-41B0-8466-715EA0160444}" srcOrd="0" destOrd="0" presId="urn:microsoft.com/office/officeart/2005/8/layout/hierarchy3"/>
    <dgm:cxn modelId="{C1F83CB9-3558-4D29-BB74-ADE1FE04D35A}" type="presParOf" srcId="{383FE29F-D506-4930-92BC-7FD984992A5B}" destId="{B78F4A2C-CB57-4A9B-BD57-B3E7F950FB5E}" srcOrd="1" destOrd="0" presId="urn:microsoft.com/office/officeart/2005/8/layout/hierarchy3"/>
    <dgm:cxn modelId="{9B73896E-F36E-4C6C-A2E2-F6A0526E39D7}" type="presParOf" srcId="{383FE29F-D506-4930-92BC-7FD984992A5B}" destId="{D1E23064-3456-483D-8A28-9C13C7D93C53}" srcOrd="2" destOrd="0" presId="urn:microsoft.com/office/officeart/2005/8/layout/hierarchy3"/>
    <dgm:cxn modelId="{C25E49E1-554F-45F4-879A-6BA86A0C1561}" type="presParOf" srcId="{383FE29F-D506-4930-92BC-7FD984992A5B}" destId="{0E5D95B3-F324-4FBD-B5DB-D6B0E0FA3FFC}" srcOrd="3" destOrd="0" presId="urn:microsoft.com/office/officeart/2005/8/layout/hierarchy3"/>
  </dgm:cxnLst>
  <dgm:bg/>
  <dgm:whole>
    <a:ln>
      <a:solidFill>
        <a:schemeClr val="tx2">
          <a:lumMod val="50000"/>
        </a:schemeClr>
      </a:solidFill>
    </a:ln>
  </dgm:whole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F97C2C6-B578-4A27-8FDD-ECAFD8B64B62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C086EE4-5A2A-4083-ACAB-9AF8B35AF3C4}">
      <dgm:prSet/>
      <dgm:spPr/>
      <dgm:t>
        <a:bodyPr/>
        <a:lstStyle/>
        <a:p>
          <a:pPr algn="r" rtl="0"/>
          <a:r>
            <a:rPr lang="ar-SA" dirty="0" smtClean="0"/>
            <a:t>الأسلوب والأسلوبية</a:t>
          </a:r>
          <a:endParaRPr lang="en-US" dirty="0"/>
        </a:p>
      </dgm:t>
    </dgm:pt>
    <dgm:pt modelId="{92B3DA20-EE02-433D-9AE3-28F1B3B92F94}" type="parTrans" cxnId="{3DF728BE-4B19-461E-8721-7F07CE3FC5CE}">
      <dgm:prSet/>
      <dgm:spPr/>
      <dgm:t>
        <a:bodyPr/>
        <a:lstStyle/>
        <a:p>
          <a:endParaRPr lang="en-US"/>
        </a:p>
      </dgm:t>
    </dgm:pt>
    <dgm:pt modelId="{6901A421-EE03-4F0C-8B03-1B00BAE98AD9}" type="sibTrans" cxnId="{3DF728BE-4B19-461E-8721-7F07CE3FC5CE}">
      <dgm:prSet/>
      <dgm:spPr/>
      <dgm:t>
        <a:bodyPr/>
        <a:lstStyle/>
        <a:p>
          <a:endParaRPr lang="en-US"/>
        </a:p>
      </dgm:t>
    </dgm:pt>
    <dgm:pt modelId="{99A3AFC2-B5FA-4EDC-B74E-DD8E4C78429E}" type="pres">
      <dgm:prSet presAssocID="{DF97C2C6-B578-4A27-8FDD-ECAFD8B64B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E1AF8FE-0D8D-46EE-935D-1866787794F9}" type="pres">
      <dgm:prSet presAssocID="{9C086EE4-5A2A-4083-ACAB-9AF8B35AF3C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DF728BE-4B19-461E-8721-7F07CE3FC5CE}" srcId="{DF97C2C6-B578-4A27-8FDD-ECAFD8B64B62}" destId="{9C086EE4-5A2A-4083-ACAB-9AF8B35AF3C4}" srcOrd="0" destOrd="0" parTransId="{92B3DA20-EE02-433D-9AE3-28F1B3B92F94}" sibTransId="{6901A421-EE03-4F0C-8B03-1B00BAE98AD9}"/>
    <dgm:cxn modelId="{4360BA31-C819-47A9-86ED-9720334EC7A3}" type="presOf" srcId="{DF97C2C6-B578-4A27-8FDD-ECAFD8B64B62}" destId="{99A3AFC2-B5FA-4EDC-B74E-DD8E4C78429E}" srcOrd="0" destOrd="0" presId="urn:microsoft.com/office/officeart/2005/8/layout/vList2"/>
    <dgm:cxn modelId="{D70BEA8B-2A9E-49B0-BDDB-9C9A26C1CF84}" type="presOf" srcId="{9C086EE4-5A2A-4083-ACAB-9AF8B35AF3C4}" destId="{9E1AF8FE-0D8D-46EE-935D-1866787794F9}" srcOrd="0" destOrd="0" presId="urn:microsoft.com/office/officeart/2005/8/layout/vList2"/>
    <dgm:cxn modelId="{9527415C-90F2-4B9C-93C2-BE2368BA48E5}" type="presParOf" srcId="{99A3AFC2-B5FA-4EDC-B74E-DD8E4C78429E}" destId="{9E1AF8FE-0D8D-46EE-935D-1866787794F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36B3B6F-6964-4F5E-B585-011E3FD79302}" type="doc">
      <dgm:prSet loTypeId="urn:microsoft.com/office/officeart/2005/8/layout/venn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DAC94F-F705-4A7C-8477-9A40C7B50AEC}">
      <dgm:prSet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الأسلوب </a:t>
          </a:r>
          <a:endParaRPr lang="en-US" dirty="0">
            <a:solidFill>
              <a:schemeClr val="tx1"/>
            </a:solidFill>
          </a:endParaRPr>
        </a:p>
      </dgm:t>
    </dgm:pt>
    <dgm:pt modelId="{A49ED808-21F1-461E-A780-86B36A22DF20}" type="parTrans" cxnId="{4DA3F6FA-926F-41FC-BE3F-0E2656FE9735}">
      <dgm:prSet/>
      <dgm:spPr/>
      <dgm:t>
        <a:bodyPr/>
        <a:lstStyle/>
        <a:p>
          <a:endParaRPr lang="en-US"/>
        </a:p>
      </dgm:t>
    </dgm:pt>
    <dgm:pt modelId="{13683336-72DD-4144-BF92-2BB350045FCC}" type="sibTrans" cxnId="{4DA3F6FA-926F-41FC-BE3F-0E2656FE9735}">
      <dgm:prSet/>
      <dgm:spPr/>
      <dgm:t>
        <a:bodyPr/>
        <a:lstStyle/>
        <a:p>
          <a:endParaRPr lang="en-US"/>
        </a:p>
      </dgm:t>
    </dgm:pt>
    <dgm:pt modelId="{43AF8B2D-8537-4C34-A645-B4A44CA3B577}">
      <dgm:prSet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الأسلوبية</a:t>
          </a:r>
          <a:endParaRPr lang="en-US" dirty="0">
            <a:solidFill>
              <a:schemeClr val="tx1"/>
            </a:solidFill>
          </a:endParaRPr>
        </a:p>
      </dgm:t>
    </dgm:pt>
    <dgm:pt modelId="{92798209-FF7A-44ED-8C0C-281902CC5824}" type="parTrans" cxnId="{EAA28467-9E96-48EB-80A6-7D4BF8C9060F}">
      <dgm:prSet/>
      <dgm:spPr/>
      <dgm:t>
        <a:bodyPr/>
        <a:lstStyle/>
        <a:p>
          <a:endParaRPr lang="en-US"/>
        </a:p>
      </dgm:t>
    </dgm:pt>
    <dgm:pt modelId="{B59E6A63-0FE8-4218-8B98-FA5DEFEFF7B3}" type="sibTrans" cxnId="{EAA28467-9E96-48EB-80A6-7D4BF8C9060F}">
      <dgm:prSet/>
      <dgm:spPr/>
      <dgm:t>
        <a:bodyPr/>
        <a:lstStyle/>
        <a:p>
          <a:endParaRPr lang="en-US"/>
        </a:p>
      </dgm:t>
    </dgm:pt>
    <dgm:pt modelId="{AC2E5103-3ABB-420A-B85E-B11586E26E3E}" type="pres">
      <dgm:prSet presAssocID="{936B3B6F-6964-4F5E-B585-011E3FD79302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D82E680-5BA8-42BD-B0AE-FDC9CE359092}" type="pres">
      <dgm:prSet presAssocID="{936B3B6F-6964-4F5E-B585-011E3FD79302}" presName="comp1" presStyleCnt="0"/>
      <dgm:spPr/>
    </dgm:pt>
    <dgm:pt modelId="{F85B568F-B69F-4C62-8D61-9ABFBF3D43A8}" type="pres">
      <dgm:prSet presAssocID="{936B3B6F-6964-4F5E-B585-011E3FD79302}" presName="circle1" presStyleLbl="node1" presStyleIdx="0" presStyleCnt="2"/>
      <dgm:spPr/>
      <dgm:t>
        <a:bodyPr/>
        <a:lstStyle/>
        <a:p>
          <a:endParaRPr lang="en-US"/>
        </a:p>
      </dgm:t>
    </dgm:pt>
    <dgm:pt modelId="{6E19106C-8F71-40C7-AFB2-7B23B2865EAF}" type="pres">
      <dgm:prSet presAssocID="{936B3B6F-6964-4F5E-B585-011E3FD79302}" presName="c1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1D40A7C-36DA-4F87-A761-7D06046333D9}" type="pres">
      <dgm:prSet presAssocID="{936B3B6F-6964-4F5E-B585-011E3FD79302}" presName="comp2" presStyleCnt="0"/>
      <dgm:spPr/>
    </dgm:pt>
    <dgm:pt modelId="{FA470A05-9D9B-4825-99A3-923250D3E015}" type="pres">
      <dgm:prSet presAssocID="{936B3B6F-6964-4F5E-B585-011E3FD79302}" presName="circle2" presStyleLbl="node1" presStyleIdx="1" presStyleCnt="2"/>
      <dgm:spPr/>
      <dgm:t>
        <a:bodyPr/>
        <a:lstStyle/>
        <a:p>
          <a:endParaRPr lang="en-US"/>
        </a:p>
      </dgm:t>
    </dgm:pt>
    <dgm:pt modelId="{62C24994-D5EB-470E-8466-AEE48ED9383C}" type="pres">
      <dgm:prSet presAssocID="{936B3B6F-6964-4F5E-B585-011E3FD79302}" presName="c2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DA3F6FA-926F-41FC-BE3F-0E2656FE9735}" srcId="{936B3B6F-6964-4F5E-B585-011E3FD79302}" destId="{C8DAC94F-F705-4A7C-8477-9A40C7B50AEC}" srcOrd="0" destOrd="0" parTransId="{A49ED808-21F1-461E-A780-86B36A22DF20}" sibTransId="{13683336-72DD-4144-BF92-2BB350045FCC}"/>
    <dgm:cxn modelId="{CF003A9A-662F-4CBD-8C6A-57FE63245FCF}" type="presOf" srcId="{43AF8B2D-8537-4C34-A645-B4A44CA3B577}" destId="{62C24994-D5EB-470E-8466-AEE48ED9383C}" srcOrd="1" destOrd="0" presId="urn:microsoft.com/office/officeart/2005/8/layout/venn2"/>
    <dgm:cxn modelId="{CDFC942F-CEEE-4FAD-88A3-8AAD1F2899C4}" type="presOf" srcId="{936B3B6F-6964-4F5E-B585-011E3FD79302}" destId="{AC2E5103-3ABB-420A-B85E-B11586E26E3E}" srcOrd="0" destOrd="0" presId="urn:microsoft.com/office/officeart/2005/8/layout/venn2"/>
    <dgm:cxn modelId="{54C8DCE9-375A-4AAD-89EB-2D6B35E9FF3D}" type="presOf" srcId="{C8DAC94F-F705-4A7C-8477-9A40C7B50AEC}" destId="{F85B568F-B69F-4C62-8D61-9ABFBF3D43A8}" srcOrd="0" destOrd="0" presId="urn:microsoft.com/office/officeart/2005/8/layout/venn2"/>
    <dgm:cxn modelId="{49990FA7-81FB-4C4D-B206-2C6FE74094AA}" type="presOf" srcId="{43AF8B2D-8537-4C34-A645-B4A44CA3B577}" destId="{FA470A05-9D9B-4825-99A3-923250D3E015}" srcOrd="0" destOrd="0" presId="urn:microsoft.com/office/officeart/2005/8/layout/venn2"/>
    <dgm:cxn modelId="{EAA28467-9E96-48EB-80A6-7D4BF8C9060F}" srcId="{936B3B6F-6964-4F5E-B585-011E3FD79302}" destId="{43AF8B2D-8537-4C34-A645-B4A44CA3B577}" srcOrd="1" destOrd="0" parTransId="{92798209-FF7A-44ED-8C0C-281902CC5824}" sibTransId="{B59E6A63-0FE8-4218-8B98-FA5DEFEFF7B3}"/>
    <dgm:cxn modelId="{6937959B-0633-4628-A54D-F128EA7DCAC0}" type="presOf" srcId="{C8DAC94F-F705-4A7C-8477-9A40C7B50AEC}" destId="{6E19106C-8F71-40C7-AFB2-7B23B2865EAF}" srcOrd="1" destOrd="0" presId="urn:microsoft.com/office/officeart/2005/8/layout/venn2"/>
    <dgm:cxn modelId="{EE1DB4E9-8D72-4450-BD08-C263D9A851AE}" type="presParOf" srcId="{AC2E5103-3ABB-420A-B85E-B11586E26E3E}" destId="{4D82E680-5BA8-42BD-B0AE-FDC9CE359092}" srcOrd="0" destOrd="0" presId="urn:microsoft.com/office/officeart/2005/8/layout/venn2"/>
    <dgm:cxn modelId="{B4E2F52C-5C04-475E-95B0-6C12D745704E}" type="presParOf" srcId="{4D82E680-5BA8-42BD-B0AE-FDC9CE359092}" destId="{F85B568F-B69F-4C62-8D61-9ABFBF3D43A8}" srcOrd="0" destOrd="0" presId="urn:microsoft.com/office/officeart/2005/8/layout/venn2"/>
    <dgm:cxn modelId="{9DFC3494-B662-4461-8B64-2DE0E3B96B13}" type="presParOf" srcId="{4D82E680-5BA8-42BD-B0AE-FDC9CE359092}" destId="{6E19106C-8F71-40C7-AFB2-7B23B2865EAF}" srcOrd="1" destOrd="0" presId="urn:microsoft.com/office/officeart/2005/8/layout/venn2"/>
    <dgm:cxn modelId="{33B78C18-EC90-47D5-BF3D-E36780F33270}" type="presParOf" srcId="{AC2E5103-3ABB-420A-B85E-B11586E26E3E}" destId="{31D40A7C-36DA-4F87-A761-7D06046333D9}" srcOrd="1" destOrd="0" presId="urn:microsoft.com/office/officeart/2005/8/layout/venn2"/>
    <dgm:cxn modelId="{879A4FDD-E2CC-45EB-A93A-905513666E8F}" type="presParOf" srcId="{31D40A7C-36DA-4F87-A761-7D06046333D9}" destId="{FA470A05-9D9B-4825-99A3-923250D3E015}" srcOrd="0" destOrd="0" presId="urn:microsoft.com/office/officeart/2005/8/layout/venn2"/>
    <dgm:cxn modelId="{D58D5909-2F8C-4CE2-AE87-C8EC36D4F113}" type="presParOf" srcId="{31D40A7C-36DA-4F87-A761-7D06046333D9}" destId="{62C24994-D5EB-470E-8466-AEE48ED9383C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CD366EE-1512-4E94-9819-D766584DC8D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5AAF707-2EE4-40E2-9149-5A7B373ED4B7}">
      <dgm:prSet/>
      <dgm:spPr/>
      <dgm:t>
        <a:bodyPr/>
        <a:lstStyle/>
        <a:p>
          <a:pPr algn="r" rtl="0"/>
          <a:r>
            <a:rPr lang="ar-SA" dirty="0" smtClean="0"/>
            <a:t>الأسلوبية</a:t>
          </a:r>
          <a:endParaRPr lang="en-US" dirty="0"/>
        </a:p>
      </dgm:t>
    </dgm:pt>
    <dgm:pt modelId="{3B25B04F-1020-40A3-BC7D-9223A4A500F1}" type="parTrans" cxnId="{466137CC-2849-4FC3-80AB-5DC9D6F15124}">
      <dgm:prSet/>
      <dgm:spPr/>
      <dgm:t>
        <a:bodyPr/>
        <a:lstStyle/>
        <a:p>
          <a:endParaRPr lang="en-US"/>
        </a:p>
      </dgm:t>
    </dgm:pt>
    <dgm:pt modelId="{B0DB3D8A-0634-4163-8335-1124753B1836}" type="sibTrans" cxnId="{466137CC-2849-4FC3-80AB-5DC9D6F15124}">
      <dgm:prSet/>
      <dgm:spPr/>
      <dgm:t>
        <a:bodyPr/>
        <a:lstStyle/>
        <a:p>
          <a:endParaRPr lang="en-US"/>
        </a:p>
      </dgm:t>
    </dgm:pt>
    <dgm:pt modelId="{222A4153-726C-463E-BB9C-0F3D0F2F4F0F}" type="pres">
      <dgm:prSet presAssocID="{2CD366EE-1512-4E94-9819-D766584DC8D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7E7C16-8339-47F2-BC60-F4157D8A672B}" type="pres">
      <dgm:prSet presAssocID="{85AAF707-2EE4-40E2-9149-5A7B373ED4B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4B6E572-38B9-4D96-8C9C-699ECF4944CB}" type="presOf" srcId="{85AAF707-2EE4-40E2-9149-5A7B373ED4B7}" destId="{207E7C16-8339-47F2-BC60-F4157D8A672B}" srcOrd="0" destOrd="0" presId="urn:microsoft.com/office/officeart/2005/8/layout/vList2"/>
    <dgm:cxn modelId="{466137CC-2849-4FC3-80AB-5DC9D6F15124}" srcId="{2CD366EE-1512-4E94-9819-D766584DC8DC}" destId="{85AAF707-2EE4-40E2-9149-5A7B373ED4B7}" srcOrd="0" destOrd="0" parTransId="{3B25B04F-1020-40A3-BC7D-9223A4A500F1}" sibTransId="{B0DB3D8A-0634-4163-8335-1124753B1836}"/>
    <dgm:cxn modelId="{268125F4-5137-46BD-BEBC-D1706AC46502}" type="presOf" srcId="{2CD366EE-1512-4E94-9819-D766584DC8DC}" destId="{222A4153-726C-463E-BB9C-0F3D0F2F4F0F}" srcOrd="0" destOrd="0" presId="urn:microsoft.com/office/officeart/2005/8/layout/vList2"/>
    <dgm:cxn modelId="{D66E1010-0EC3-43F3-8B66-2AD6AE456E9D}" type="presParOf" srcId="{222A4153-726C-463E-BB9C-0F3D0F2F4F0F}" destId="{207E7C16-8339-47F2-BC60-F4157D8A672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5BA2906C-47F1-48B1-AF54-217BE5B54882}" type="doc">
      <dgm:prSet loTypeId="urn:microsoft.com/office/officeart/2005/8/layout/funnel1" loCatId="process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B17B000E-1984-462C-8698-8923B882B3F3}">
      <dgm:prSet custT="1"/>
      <dgm:spPr/>
      <dgm:t>
        <a:bodyPr/>
        <a:lstStyle/>
        <a:p>
          <a:pPr rtl="1"/>
          <a:r>
            <a:rPr lang="ar-SA" sz="2000" b="1" dirty="0" smtClean="0"/>
            <a:t>الوصول الى وصف وتقييم علمي محدد لجماليات التعبير في مجال الدراسات الأدبية واللغوية على نحو خاص ولا تكاد تتعداها الى غيرها من المجالات</a:t>
          </a:r>
          <a:endParaRPr lang="en-US" sz="2000" b="1" dirty="0"/>
        </a:p>
      </dgm:t>
    </dgm:pt>
    <dgm:pt modelId="{AD02490F-4EF1-40BC-A8EF-93608A5DD1E0}" type="parTrans" cxnId="{73008232-6C75-4111-8B42-05B267CCF959}">
      <dgm:prSet/>
      <dgm:spPr/>
      <dgm:t>
        <a:bodyPr/>
        <a:lstStyle/>
        <a:p>
          <a:endParaRPr lang="en-US"/>
        </a:p>
      </dgm:t>
    </dgm:pt>
    <dgm:pt modelId="{2E56B752-9193-4D15-9D74-B5A4BD32674F}" type="sibTrans" cxnId="{73008232-6C75-4111-8B42-05B267CCF959}">
      <dgm:prSet/>
      <dgm:spPr/>
      <dgm:t>
        <a:bodyPr/>
        <a:lstStyle/>
        <a:p>
          <a:endParaRPr lang="en-US"/>
        </a:p>
      </dgm:t>
    </dgm:pt>
    <dgm:pt modelId="{A8D3A82E-79ED-4622-9AFD-FD9AB96E0400}">
      <dgm:prSet/>
      <dgm:spPr/>
      <dgm:t>
        <a:bodyPr/>
        <a:lstStyle/>
        <a:p>
          <a:pPr rtl="1"/>
          <a:r>
            <a:rPr lang="ar-SA" dirty="0" smtClean="0"/>
            <a:t>نموذج مسرحية موليير (البرجوازي النبيل) لتحديد معنى الأسلوب</a:t>
          </a:r>
          <a:endParaRPr lang="en-US" dirty="0"/>
        </a:p>
      </dgm:t>
    </dgm:pt>
    <dgm:pt modelId="{9A6F2403-3E0C-4418-97CB-3006D71FC5FA}" type="parTrans" cxnId="{F50F4272-DDCD-4240-AA57-9B0BFF281109}">
      <dgm:prSet/>
      <dgm:spPr/>
      <dgm:t>
        <a:bodyPr/>
        <a:lstStyle/>
        <a:p>
          <a:endParaRPr lang="en-US"/>
        </a:p>
      </dgm:t>
    </dgm:pt>
    <dgm:pt modelId="{9BB5387D-1CCA-4D0F-8EE3-A4F9A947F127}" type="sibTrans" cxnId="{F50F4272-DDCD-4240-AA57-9B0BFF281109}">
      <dgm:prSet/>
      <dgm:spPr/>
      <dgm:t>
        <a:bodyPr/>
        <a:lstStyle/>
        <a:p>
          <a:endParaRPr lang="en-US"/>
        </a:p>
      </dgm:t>
    </dgm:pt>
    <dgm:pt modelId="{B1C1CC22-500D-40C7-9EB3-A408F8438CE1}" type="pres">
      <dgm:prSet presAssocID="{5BA2906C-47F1-48B1-AF54-217BE5B54882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B3723-2DCB-4440-B127-C935E736A0BA}" type="pres">
      <dgm:prSet presAssocID="{5BA2906C-47F1-48B1-AF54-217BE5B54882}" presName="ellipse" presStyleLbl="trBgShp" presStyleIdx="0" presStyleCnt="1"/>
      <dgm:spPr/>
    </dgm:pt>
    <dgm:pt modelId="{BBBFB71F-94E3-4051-8DAE-EC2C60E7F63B}" type="pres">
      <dgm:prSet presAssocID="{5BA2906C-47F1-48B1-AF54-217BE5B54882}" presName="arrow1" presStyleLbl="fgShp" presStyleIdx="0" presStyleCnt="1"/>
      <dgm:spPr/>
    </dgm:pt>
    <dgm:pt modelId="{DE2E600F-81D3-4366-B59F-62A7F7493998}" type="pres">
      <dgm:prSet presAssocID="{5BA2906C-47F1-48B1-AF54-217BE5B54882}" presName="rectangle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0683163-0C29-4506-918F-F27217CFB1E3}" type="pres">
      <dgm:prSet presAssocID="{A8D3A82E-79ED-4622-9AFD-FD9AB96E0400}" presName="item1" presStyleLbl="node1" presStyleIdx="0" presStyleCnt="1" custScaleX="193803" custLinFactNeighborX="13777" custLinFactNeighborY="13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6494064-B067-451D-82C0-E8C19A68E4F2}" type="pres">
      <dgm:prSet presAssocID="{5BA2906C-47F1-48B1-AF54-217BE5B54882}" presName="funnel" presStyleLbl="trAlignAcc1" presStyleIdx="0" presStyleCnt="1"/>
      <dgm:spPr/>
    </dgm:pt>
  </dgm:ptLst>
  <dgm:cxnLst>
    <dgm:cxn modelId="{F50F4272-DDCD-4240-AA57-9B0BFF281109}" srcId="{5BA2906C-47F1-48B1-AF54-217BE5B54882}" destId="{A8D3A82E-79ED-4622-9AFD-FD9AB96E0400}" srcOrd="1" destOrd="0" parTransId="{9A6F2403-3E0C-4418-97CB-3006D71FC5FA}" sibTransId="{9BB5387D-1CCA-4D0F-8EE3-A4F9A947F127}"/>
    <dgm:cxn modelId="{73008232-6C75-4111-8B42-05B267CCF959}" srcId="{5BA2906C-47F1-48B1-AF54-217BE5B54882}" destId="{B17B000E-1984-462C-8698-8923B882B3F3}" srcOrd="0" destOrd="0" parTransId="{AD02490F-4EF1-40BC-A8EF-93608A5DD1E0}" sibTransId="{2E56B752-9193-4D15-9D74-B5A4BD32674F}"/>
    <dgm:cxn modelId="{5A1646D2-08AD-4080-9C6F-358CAF27CC8D}" type="presOf" srcId="{B17B000E-1984-462C-8698-8923B882B3F3}" destId="{20683163-0C29-4506-918F-F27217CFB1E3}" srcOrd="0" destOrd="0" presId="urn:microsoft.com/office/officeart/2005/8/layout/funnel1"/>
    <dgm:cxn modelId="{61486063-9E10-4B42-A15B-5A111ADCAD51}" type="presOf" srcId="{A8D3A82E-79ED-4622-9AFD-FD9AB96E0400}" destId="{DE2E600F-81D3-4366-B59F-62A7F7493998}" srcOrd="0" destOrd="0" presId="urn:microsoft.com/office/officeart/2005/8/layout/funnel1"/>
    <dgm:cxn modelId="{36632966-9840-4689-98B7-BA3A19CD163D}" type="presOf" srcId="{5BA2906C-47F1-48B1-AF54-217BE5B54882}" destId="{B1C1CC22-500D-40C7-9EB3-A408F8438CE1}" srcOrd="0" destOrd="0" presId="urn:microsoft.com/office/officeart/2005/8/layout/funnel1"/>
    <dgm:cxn modelId="{227ED7A2-A332-43F5-9A34-FB706DDADA40}" type="presParOf" srcId="{B1C1CC22-500D-40C7-9EB3-A408F8438CE1}" destId="{43CB3723-2DCB-4440-B127-C935E736A0BA}" srcOrd="0" destOrd="0" presId="urn:microsoft.com/office/officeart/2005/8/layout/funnel1"/>
    <dgm:cxn modelId="{5ED81C82-8BA0-4DF7-9E8B-9C1F743DA5CA}" type="presParOf" srcId="{B1C1CC22-500D-40C7-9EB3-A408F8438CE1}" destId="{BBBFB71F-94E3-4051-8DAE-EC2C60E7F63B}" srcOrd="1" destOrd="0" presId="urn:microsoft.com/office/officeart/2005/8/layout/funnel1"/>
    <dgm:cxn modelId="{5DD1A9FE-0C48-430F-897B-01469EB5E8C4}" type="presParOf" srcId="{B1C1CC22-500D-40C7-9EB3-A408F8438CE1}" destId="{DE2E600F-81D3-4366-B59F-62A7F7493998}" srcOrd="2" destOrd="0" presId="urn:microsoft.com/office/officeart/2005/8/layout/funnel1"/>
    <dgm:cxn modelId="{ECFC5E85-666B-4763-8366-5282E2A26A15}" type="presParOf" srcId="{B1C1CC22-500D-40C7-9EB3-A408F8438CE1}" destId="{20683163-0C29-4506-918F-F27217CFB1E3}" srcOrd="3" destOrd="0" presId="urn:microsoft.com/office/officeart/2005/8/layout/funnel1"/>
    <dgm:cxn modelId="{CC83380E-12A2-45B1-8F74-C166745ED494}" type="presParOf" srcId="{B1C1CC22-500D-40C7-9EB3-A408F8438CE1}" destId="{16494064-B067-451D-82C0-E8C19A68E4F2}" srcOrd="4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EFCD5C51-2CD1-43AA-978A-B1A74998E139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E130E0D-4523-4310-AF2B-A4558F24037E}">
      <dgm:prSet/>
      <dgm:spPr/>
      <dgm:t>
        <a:bodyPr/>
        <a:lstStyle/>
        <a:p>
          <a:pPr rtl="1"/>
          <a:r>
            <a:rPr lang="ar-SA" dirty="0" smtClean="0"/>
            <a:t>الأسلوبية التعبيرية الوصفية الحديثه</a:t>
          </a:r>
          <a:endParaRPr lang="en-US" dirty="0"/>
        </a:p>
      </dgm:t>
    </dgm:pt>
    <dgm:pt modelId="{F689CBC8-8A34-482E-9D14-22D63B218EAC}" type="parTrans" cxnId="{D1BE7F27-BE14-4F49-AD0E-B83989068C66}">
      <dgm:prSet/>
      <dgm:spPr/>
      <dgm:t>
        <a:bodyPr/>
        <a:lstStyle/>
        <a:p>
          <a:endParaRPr lang="en-US"/>
        </a:p>
      </dgm:t>
    </dgm:pt>
    <dgm:pt modelId="{98BF49D1-8B76-43FF-AC47-1C9B0CBC79CF}" type="sibTrans" cxnId="{D1BE7F27-BE14-4F49-AD0E-B83989068C66}">
      <dgm:prSet/>
      <dgm:spPr/>
      <dgm:t>
        <a:bodyPr/>
        <a:lstStyle/>
        <a:p>
          <a:endParaRPr lang="en-US"/>
        </a:p>
      </dgm:t>
    </dgm:pt>
    <dgm:pt modelId="{E927C427-DF35-49C8-B6A1-22EEBA6350F3}" type="pres">
      <dgm:prSet presAssocID="{EFCD5C51-2CD1-43AA-978A-B1A74998E1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AAA5A14-64CB-4DD4-AC6C-1BDD94CC8C60}" type="pres">
      <dgm:prSet presAssocID="{9E130E0D-4523-4310-AF2B-A4558F2403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7D4A437-35AA-4AFD-96F9-8CAEF15DC38D}" type="presOf" srcId="{EFCD5C51-2CD1-43AA-978A-B1A74998E139}" destId="{E927C427-DF35-49C8-B6A1-22EEBA6350F3}" srcOrd="0" destOrd="0" presId="urn:microsoft.com/office/officeart/2005/8/layout/vList2"/>
    <dgm:cxn modelId="{D1BE7F27-BE14-4F49-AD0E-B83989068C66}" srcId="{EFCD5C51-2CD1-43AA-978A-B1A74998E139}" destId="{9E130E0D-4523-4310-AF2B-A4558F24037E}" srcOrd="0" destOrd="0" parTransId="{F689CBC8-8A34-482E-9D14-22D63B218EAC}" sibTransId="{98BF49D1-8B76-43FF-AC47-1C9B0CBC79CF}"/>
    <dgm:cxn modelId="{81F46CAD-BDE0-4937-9A2B-EF64F68E94D4}" type="presOf" srcId="{9E130E0D-4523-4310-AF2B-A4558F24037E}" destId="{EAAA5A14-64CB-4DD4-AC6C-1BDD94CC8C60}" srcOrd="0" destOrd="0" presId="urn:microsoft.com/office/officeart/2005/8/layout/vList2"/>
    <dgm:cxn modelId="{48FC3D6E-3FA3-410D-8179-671A5755436C}" type="presParOf" srcId="{E927C427-DF35-49C8-B6A1-22EEBA6350F3}" destId="{EAAA5A14-64CB-4DD4-AC6C-1BDD94CC8C6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8E7062DC-BCFF-4F52-81C0-20C24964E859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728CFF0-AAAC-4EEE-90BA-4428B7916ABE}">
      <dgm:prSet custT="1"/>
      <dgm:spPr>
        <a:solidFill>
          <a:schemeClr val="accent3">
            <a:lumMod val="40000"/>
            <a:lumOff val="60000"/>
          </a:schemeClr>
        </a:solidFill>
        <a:ln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1"/>
          <a:r>
            <a:rPr lang="ar-SA" sz="1800" dirty="0" smtClean="0">
              <a:solidFill>
                <a:schemeClr val="tx1"/>
              </a:solidFill>
            </a:rPr>
            <a:t>النظرية الأسلوبية التعبيريه الوصفيه دعا اليها شارل بالي(1865-1947) تلميذ دي سوسيرمؤسس علم اللغة الحديث (1857-1913) وخليفته في كرسي الدراسات اللغوية بجامعة جنيف</a:t>
          </a:r>
          <a:endParaRPr lang="en-US" sz="1800" dirty="0">
            <a:solidFill>
              <a:schemeClr val="tx1"/>
            </a:solidFill>
          </a:endParaRPr>
        </a:p>
      </dgm:t>
    </dgm:pt>
    <dgm:pt modelId="{150F57C5-6AE2-4034-A8E7-2859050CB04C}" type="parTrans" cxnId="{0CE6BE78-6005-4396-A8DA-C39687034D6F}">
      <dgm:prSet/>
      <dgm:spPr/>
      <dgm:t>
        <a:bodyPr/>
        <a:lstStyle/>
        <a:p>
          <a:endParaRPr lang="en-US"/>
        </a:p>
      </dgm:t>
    </dgm:pt>
    <dgm:pt modelId="{BA9F18F2-1719-4925-A037-206EC1CF2862}" type="sibTrans" cxnId="{0CE6BE78-6005-4396-A8DA-C39687034D6F}">
      <dgm:prSet/>
      <dgm:spPr/>
      <dgm:t>
        <a:bodyPr/>
        <a:lstStyle/>
        <a:p>
          <a:endParaRPr lang="en-US"/>
        </a:p>
      </dgm:t>
    </dgm:pt>
    <dgm:pt modelId="{7948C7A9-520F-4ABF-A37E-AF90EFCCB786}">
      <dgm:prSet custT="1"/>
      <dgm:spPr>
        <a:solidFill>
          <a:schemeClr val="bg1">
            <a:lumMod val="85000"/>
          </a:schemeClr>
        </a:solidFill>
        <a:ln>
          <a:solidFill>
            <a:schemeClr val="accent1">
              <a:lumMod val="50000"/>
            </a:schemeClr>
          </a:solidFill>
        </a:ln>
      </dgm:spPr>
      <dgm:t>
        <a:bodyPr/>
        <a:lstStyle/>
        <a:p>
          <a:pPr rtl="1"/>
          <a:r>
            <a:rPr lang="ar-SA" sz="1800" dirty="0" smtClean="0">
              <a:solidFill>
                <a:schemeClr val="tx1"/>
              </a:solidFill>
            </a:rPr>
            <a:t>يعتبر بالي مؤسس الأسلوبية التعبيرية الحديثة</a:t>
          </a:r>
          <a:endParaRPr lang="en-US" sz="1800" dirty="0">
            <a:solidFill>
              <a:schemeClr val="tx1"/>
            </a:solidFill>
          </a:endParaRPr>
        </a:p>
      </dgm:t>
    </dgm:pt>
    <dgm:pt modelId="{236DDD24-2532-4BA8-B183-2019D7FB23FF}" type="parTrans" cxnId="{E293B590-9ECB-45FE-8307-BB734D4EE89A}">
      <dgm:prSet/>
      <dgm:spPr/>
      <dgm:t>
        <a:bodyPr/>
        <a:lstStyle/>
        <a:p>
          <a:endParaRPr lang="en-US"/>
        </a:p>
      </dgm:t>
    </dgm:pt>
    <dgm:pt modelId="{C2333E0A-F1CC-4F01-9F6D-2869193EB805}" type="sibTrans" cxnId="{E293B590-9ECB-45FE-8307-BB734D4EE89A}">
      <dgm:prSet/>
      <dgm:spPr/>
      <dgm:t>
        <a:bodyPr/>
        <a:lstStyle/>
        <a:p>
          <a:endParaRPr lang="en-US"/>
        </a:p>
      </dgm:t>
    </dgm:pt>
    <dgm:pt modelId="{C0ACF080-9D4E-4C86-A484-94C9EDAE117D}" type="pres">
      <dgm:prSet presAssocID="{8E7062DC-BCFF-4F52-81C0-20C24964E859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C6F9967-14F3-4FD6-A1A4-1128DD0DCBCB}" type="pres">
      <dgm:prSet presAssocID="{8E7062DC-BCFF-4F52-81C0-20C24964E859}" presName="cycle" presStyleCnt="0"/>
      <dgm:spPr/>
    </dgm:pt>
    <dgm:pt modelId="{C14D8648-564F-4815-A8D8-E8014FB8EB1F}" type="pres">
      <dgm:prSet presAssocID="{8E7062DC-BCFF-4F52-81C0-20C24964E859}" presName="centerShape" presStyleCnt="0"/>
      <dgm:spPr/>
    </dgm:pt>
    <dgm:pt modelId="{1CADDCF2-0443-4A88-890F-39EABC6B62E9}" type="pres">
      <dgm:prSet presAssocID="{8E7062DC-BCFF-4F52-81C0-20C24964E859}" presName="connSite" presStyleLbl="node1" presStyleIdx="0" presStyleCnt="3"/>
      <dgm:spPr/>
    </dgm:pt>
    <dgm:pt modelId="{349C22E9-1FF1-46D5-9E1B-0A61E6E1EC2C}" type="pres">
      <dgm:prSet presAssocID="{8E7062DC-BCFF-4F52-81C0-20C24964E859}" presName="visible" presStyleLbl="node1" presStyleIdx="0" presStyleCnt="3" custLinFactNeighborX="20836" custLinFactNeighborY="2028"/>
      <dgm:spPr>
        <a:blipFill rotWithShape="0">
          <a:blip xmlns:r="http://schemas.openxmlformats.org/officeDocument/2006/relationships" r:embed="rId1"/>
          <a:stretch>
            <a:fillRect/>
          </a:stretch>
        </a:blipFill>
        <a:ln>
          <a:solidFill>
            <a:schemeClr val="tx2">
              <a:lumMod val="75000"/>
            </a:schemeClr>
          </a:solidFill>
        </a:ln>
      </dgm:spPr>
    </dgm:pt>
    <dgm:pt modelId="{30B3F9E0-7C5F-4C47-8865-B2E5E573807D}" type="pres">
      <dgm:prSet presAssocID="{150F57C5-6AE2-4034-A8E7-2859050CB04C}" presName="Name25" presStyleLbl="parChTrans1D1" presStyleIdx="0" presStyleCnt="2"/>
      <dgm:spPr/>
      <dgm:t>
        <a:bodyPr/>
        <a:lstStyle/>
        <a:p>
          <a:endParaRPr lang="en-US"/>
        </a:p>
      </dgm:t>
    </dgm:pt>
    <dgm:pt modelId="{69D30838-078E-4D37-A5F3-E8CA5B025095}" type="pres">
      <dgm:prSet presAssocID="{9728CFF0-AAAC-4EEE-90BA-4428B7916ABE}" presName="node" presStyleCnt="0"/>
      <dgm:spPr/>
    </dgm:pt>
    <dgm:pt modelId="{7F25F0E9-C781-4B78-AAA8-9C2101F08AA2}" type="pres">
      <dgm:prSet presAssocID="{9728CFF0-AAAC-4EEE-90BA-4428B7916ABE}" presName="parentNode" presStyleLbl="node1" presStyleIdx="1" presStyleCnt="3" custScaleX="243655" custLinFactX="36623" custLinFactNeighborX="100000" custLinFactNeighborY="669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46692A-3AA8-4503-9571-6F54299EF78D}" type="pres">
      <dgm:prSet presAssocID="{9728CFF0-AAAC-4EEE-90BA-4428B7916ABE}" presName="childNode" presStyleLbl="revTx" presStyleIdx="0" presStyleCnt="0">
        <dgm:presLayoutVars>
          <dgm:bulletEnabled val="1"/>
        </dgm:presLayoutVars>
      </dgm:prSet>
      <dgm:spPr/>
    </dgm:pt>
    <dgm:pt modelId="{C9B167A5-A683-4764-B462-7EDD7B75515B}" type="pres">
      <dgm:prSet presAssocID="{236DDD24-2532-4BA8-B183-2019D7FB23FF}" presName="Name25" presStyleLbl="parChTrans1D1" presStyleIdx="1" presStyleCnt="2"/>
      <dgm:spPr/>
      <dgm:t>
        <a:bodyPr/>
        <a:lstStyle/>
        <a:p>
          <a:endParaRPr lang="en-US"/>
        </a:p>
      </dgm:t>
    </dgm:pt>
    <dgm:pt modelId="{254EBB5A-7293-441E-AEB3-30AF0D40B896}" type="pres">
      <dgm:prSet presAssocID="{7948C7A9-520F-4ABF-A37E-AF90EFCCB786}" presName="node" presStyleCnt="0"/>
      <dgm:spPr/>
    </dgm:pt>
    <dgm:pt modelId="{B12CF47E-A461-4239-8CCE-8298C6DDCB6D}" type="pres">
      <dgm:prSet presAssocID="{7948C7A9-520F-4ABF-A37E-AF90EFCCB786}" presName="parentNode" presStyleLbl="node1" presStyleIdx="2" presStyleCnt="3" custLinFactX="22275" custLinFactNeighborX="100000" custLinFactNeighborY="-792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E33184-B116-43EF-86E6-409CB059E36E}" type="pres">
      <dgm:prSet presAssocID="{7948C7A9-520F-4ABF-A37E-AF90EFCCB786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CC3A0A24-6761-4E33-B9F2-5881BDA2C765}" type="presOf" srcId="{7948C7A9-520F-4ABF-A37E-AF90EFCCB786}" destId="{B12CF47E-A461-4239-8CCE-8298C6DDCB6D}" srcOrd="0" destOrd="0" presId="urn:microsoft.com/office/officeart/2005/8/layout/radial2"/>
    <dgm:cxn modelId="{A93613BA-2F05-4997-A0DD-F8B56B65ABA1}" type="presOf" srcId="{236DDD24-2532-4BA8-B183-2019D7FB23FF}" destId="{C9B167A5-A683-4764-B462-7EDD7B75515B}" srcOrd="0" destOrd="0" presId="urn:microsoft.com/office/officeart/2005/8/layout/radial2"/>
    <dgm:cxn modelId="{0CE6BE78-6005-4396-A8DA-C39687034D6F}" srcId="{8E7062DC-BCFF-4F52-81C0-20C24964E859}" destId="{9728CFF0-AAAC-4EEE-90BA-4428B7916ABE}" srcOrd="0" destOrd="0" parTransId="{150F57C5-6AE2-4034-A8E7-2859050CB04C}" sibTransId="{BA9F18F2-1719-4925-A037-206EC1CF2862}"/>
    <dgm:cxn modelId="{24C72632-28DD-4BDF-A741-42D4DA1B2239}" type="presOf" srcId="{150F57C5-6AE2-4034-A8E7-2859050CB04C}" destId="{30B3F9E0-7C5F-4C47-8865-B2E5E573807D}" srcOrd="0" destOrd="0" presId="urn:microsoft.com/office/officeart/2005/8/layout/radial2"/>
    <dgm:cxn modelId="{88007931-EB92-4F04-843B-9CE54E835856}" type="presOf" srcId="{9728CFF0-AAAC-4EEE-90BA-4428B7916ABE}" destId="{7F25F0E9-C781-4B78-AAA8-9C2101F08AA2}" srcOrd="0" destOrd="0" presId="urn:microsoft.com/office/officeart/2005/8/layout/radial2"/>
    <dgm:cxn modelId="{3FFFD27F-5409-44D1-A1FE-C49CF52E9395}" type="presOf" srcId="{8E7062DC-BCFF-4F52-81C0-20C24964E859}" destId="{C0ACF080-9D4E-4C86-A484-94C9EDAE117D}" srcOrd="0" destOrd="0" presId="urn:microsoft.com/office/officeart/2005/8/layout/radial2"/>
    <dgm:cxn modelId="{E293B590-9ECB-45FE-8307-BB734D4EE89A}" srcId="{8E7062DC-BCFF-4F52-81C0-20C24964E859}" destId="{7948C7A9-520F-4ABF-A37E-AF90EFCCB786}" srcOrd="1" destOrd="0" parTransId="{236DDD24-2532-4BA8-B183-2019D7FB23FF}" sibTransId="{C2333E0A-F1CC-4F01-9F6D-2869193EB805}"/>
    <dgm:cxn modelId="{FDB1859F-A9D8-4087-8134-36AE860E8B35}" type="presParOf" srcId="{C0ACF080-9D4E-4C86-A484-94C9EDAE117D}" destId="{AC6F9967-14F3-4FD6-A1A4-1128DD0DCBCB}" srcOrd="0" destOrd="0" presId="urn:microsoft.com/office/officeart/2005/8/layout/radial2"/>
    <dgm:cxn modelId="{A3E21F69-C279-42F2-9AA9-1AE61A98384D}" type="presParOf" srcId="{AC6F9967-14F3-4FD6-A1A4-1128DD0DCBCB}" destId="{C14D8648-564F-4815-A8D8-E8014FB8EB1F}" srcOrd="0" destOrd="0" presId="urn:microsoft.com/office/officeart/2005/8/layout/radial2"/>
    <dgm:cxn modelId="{E9D6A479-12CD-438F-9ABC-D37CA176F459}" type="presParOf" srcId="{C14D8648-564F-4815-A8D8-E8014FB8EB1F}" destId="{1CADDCF2-0443-4A88-890F-39EABC6B62E9}" srcOrd="0" destOrd="0" presId="urn:microsoft.com/office/officeart/2005/8/layout/radial2"/>
    <dgm:cxn modelId="{48A412F4-82F5-43E1-B86C-3A8A86AC76F9}" type="presParOf" srcId="{C14D8648-564F-4815-A8D8-E8014FB8EB1F}" destId="{349C22E9-1FF1-46D5-9E1B-0A61E6E1EC2C}" srcOrd="1" destOrd="0" presId="urn:microsoft.com/office/officeart/2005/8/layout/radial2"/>
    <dgm:cxn modelId="{C8EC0EA7-4AFC-48DE-9850-F5B864D40244}" type="presParOf" srcId="{AC6F9967-14F3-4FD6-A1A4-1128DD0DCBCB}" destId="{30B3F9E0-7C5F-4C47-8865-B2E5E573807D}" srcOrd="1" destOrd="0" presId="urn:microsoft.com/office/officeart/2005/8/layout/radial2"/>
    <dgm:cxn modelId="{0A7D5A19-42AA-4CD7-8AFE-8A44F6D06B4D}" type="presParOf" srcId="{AC6F9967-14F3-4FD6-A1A4-1128DD0DCBCB}" destId="{69D30838-078E-4D37-A5F3-E8CA5B025095}" srcOrd="2" destOrd="0" presId="urn:microsoft.com/office/officeart/2005/8/layout/radial2"/>
    <dgm:cxn modelId="{5A134ECA-B098-4C2A-973C-EAB0250C46A0}" type="presParOf" srcId="{69D30838-078E-4D37-A5F3-E8CA5B025095}" destId="{7F25F0E9-C781-4B78-AAA8-9C2101F08AA2}" srcOrd="0" destOrd="0" presId="urn:microsoft.com/office/officeart/2005/8/layout/radial2"/>
    <dgm:cxn modelId="{F99DABA3-9425-418C-B8ED-31995850182B}" type="presParOf" srcId="{69D30838-078E-4D37-A5F3-E8CA5B025095}" destId="{5B46692A-3AA8-4503-9571-6F54299EF78D}" srcOrd="1" destOrd="0" presId="urn:microsoft.com/office/officeart/2005/8/layout/radial2"/>
    <dgm:cxn modelId="{5D8117D7-0F37-442F-B9CD-11B3EECF05FD}" type="presParOf" srcId="{AC6F9967-14F3-4FD6-A1A4-1128DD0DCBCB}" destId="{C9B167A5-A683-4764-B462-7EDD7B75515B}" srcOrd="3" destOrd="0" presId="urn:microsoft.com/office/officeart/2005/8/layout/radial2"/>
    <dgm:cxn modelId="{D436A43D-8C70-46DC-A255-ACB0D6991E7E}" type="presParOf" srcId="{AC6F9967-14F3-4FD6-A1A4-1128DD0DCBCB}" destId="{254EBB5A-7293-441E-AEB3-30AF0D40B896}" srcOrd="4" destOrd="0" presId="urn:microsoft.com/office/officeart/2005/8/layout/radial2"/>
    <dgm:cxn modelId="{C4C0E121-CBC1-47EC-B312-039987B57003}" type="presParOf" srcId="{254EBB5A-7293-441E-AEB3-30AF0D40B896}" destId="{B12CF47E-A461-4239-8CCE-8298C6DDCB6D}" srcOrd="0" destOrd="0" presId="urn:microsoft.com/office/officeart/2005/8/layout/radial2"/>
    <dgm:cxn modelId="{65FE1A2C-77CC-4490-A592-F1EF425A9BDB}" type="presParOf" srcId="{254EBB5A-7293-441E-AEB3-30AF0D40B896}" destId="{24E33184-B116-43EF-86E6-409CB059E36E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AA3B84DF-CADE-4855-BF62-4F38B608181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4BAD02D-9560-4471-A82C-8858EE98AF6C}">
      <dgm:prSet/>
      <dgm:spPr/>
      <dgm:t>
        <a:bodyPr/>
        <a:lstStyle/>
        <a:p>
          <a:pPr algn="r" rtl="0"/>
          <a:r>
            <a:rPr lang="ar-SA" dirty="0" smtClean="0"/>
            <a:t>اللغة  والأسلوب عند بالي </a:t>
          </a:r>
          <a:endParaRPr lang="en-US" dirty="0"/>
        </a:p>
      </dgm:t>
    </dgm:pt>
    <dgm:pt modelId="{95635395-80F2-4FE2-AF2A-084E0C47001B}" type="parTrans" cxnId="{F77E610B-E711-46AB-9939-8AD6542E9FB9}">
      <dgm:prSet/>
      <dgm:spPr/>
      <dgm:t>
        <a:bodyPr/>
        <a:lstStyle/>
        <a:p>
          <a:endParaRPr lang="en-US"/>
        </a:p>
      </dgm:t>
    </dgm:pt>
    <dgm:pt modelId="{C738A265-78BB-40C4-AEF9-85183363099E}" type="sibTrans" cxnId="{F77E610B-E711-46AB-9939-8AD6542E9FB9}">
      <dgm:prSet/>
      <dgm:spPr/>
      <dgm:t>
        <a:bodyPr/>
        <a:lstStyle/>
        <a:p>
          <a:endParaRPr lang="en-US"/>
        </a:p>
      </dgm:t>
    </dgm:pt>
    <dgm:pt modelId="{FE634C2C-0867-49EA-AF85-75934F1339BC}" type="pres">
      <dgm:prSet presAssocID="{AA3B84DF-CADE-4855-BF62-4F38B608181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AC934AA-C2D3-48B2-B9AA-FCDC39230734}" type="pres">
      <dgm:prSet presAssocID="{F4BAD02D-9560-4471-A82C-8858EE98AF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7E610B-E711-46AB-9939-8AD6542E9FB9}" srcId="{AA3B84DF-CADE-4855-BF62-4F38B608181E}" destId="{F4BAD02D-9560-4471-A82C-8858EE98AF6C}" srcOrd="0" destOrd="0" parTransId="{95635395-80F2-4FE2-AF2A-084E0C47001B}" sibTransId="{C738A265-78BB-40C4-AEF9-85183363099E}"/>
    <dgm:cxn modelId="{CDD0AB8C-25D4-4EB9-9BC2-B3753E34F055}" type="presOf" srcId="{F4BAD02D-9560-4471-A82C-8858EE98AF6C}" destId="{DAC934AA-C2D3-48B2-B9AA-FCDC39230734}" srcOrd="0" destOrd="0" presId="urn:microsoft.com/office/officeart/2005/8/layout/vList2"/>
    <dgm:cxn modelId="{24915E5C-F484-471F-83D1-52DE79B728D3}" type="presOf" srcId="{AA3B84DF-CADE-4855-BF62-4F38B608181E}" destId="{FE634C2C-0867-49EA-AF85-75934F1339BC}" srcOrd="0" destOrd="0" presId="urn:microsoft.com/office/officeart/2005/8/layout/vList2"/>
    <dgm:cxn modelId="{9ACD3076-1167-47C0-BF28-BBBBDA781DB0}" type="presParOf" srcId="{FE634C2C-0867-49EA-AF85-75934F1339BC}" destId="{DAC934AA-C2D3-48B2-B9AA-FCDC3923073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B30DC61F-7FBF-4BFC-820E-B0FD92BE7FFC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CA96BFF7-2CDB-46BB-9141-A39F29104D72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يرى بالي أن القيم الأسلوبية لا تكمن في قوائم القيمة الثابته وحدها ولا في لغة الأقدمين وحدهم</a:t>
          </a:r>
          <a:endParaRPr lang="en-US" dirty="0">
            <a:solidFill>
              <a:schemeClr val="tx1"/>
            </a:solidFill>
          </a:endParaRPr>
        </a:p>
      </dgm:t>
    </dgm:pt>
    <dgm:pt modelId="{110337D9-9B6B-494D-824B-3ADF1F4A4F78}" type="parTrans" cxnId="{BA90CEE4-86E8-4DD5-8286-5FCC16670784}">
      <dgm:prSet/>
      <dgm:spPr/>
      <dgm:t>
        <a:bodyPr/>
        <a:lstStyle/>
        <a:p>
          <a:endParaRPr lang="en-US"/>
        </a:p>
      </dgm:t>
    </dgm:pt>
    <dgm:pt modelId="{A687FE43-4192-4F1C-A139-CC17B20A8E1D}" type="sibTrans" cxnId="{BA90CEE4-86E8-4DD5-8286-5FCC16670784}">
      <dgm:prSet/>
      <dgm:spPr/>
      <dgm:t>
        <a:bodyPr/>
        <a:lstStyle/>
        <a:p>
          <a:endParaRPr lang="en-US"/>
        </a:p>
      </dgm:t>
    </dgm:pt>
    <dgm:pt modelId="{A7AE6E9A-F6FF-4B0C-ACE7-2198470DFDA1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القيمة الأسلوبية الحقيقة تكمن فيما أسماه (المحتوى العاطفي للغة) القيمة العاطفية</a:t>
          </a:r>
          <a:endParaRPr lang="en-US" dirty="0">
            <a:solidFill>
              <a:schemeClr val="tx1"/>
            </a:solidFill>
          </a:endParaRPr>
        </a:p>
      </dgm:t>
    </dgm:pt>
    <dgm:pt modelId="{0E3919DA-98FC-48BD-8D55-2E3DFB322E66}" type="parTrans" cxnId="{0EF0178C-CD74-457E-8A92-CEE7374D071F}">
      <dgm:prSet/>
      <dgm:spPr/>
      <dgm:t>
        <a:bodyPr/>
        <a:lstStyle/>
        <a:p>
          <a:endParaRPr lang="en-US"/>
        </a:p>
      </dgm:t>
    </dgm:pt>
    <dgm:pt modelId="{3B04161B-8662-4AF3-83D0-B229F3AFB122}" type="sibTrans" cxnId="{0EF0178C-CD74-457E-8A92-CEE7374D071F}">
      <dgm:prSet/>
      <dgm:spPr/>
      <dgm:t>
        <a:bodyPr/>
        <a:lstStyle/>
        <a:p>
          <a:endParaRPr lang="en-US"/>
        </a:p>
      </dgm:t>
    </dgm:pt>
    <dgm:pt modelId="{DA552102-8756-4866-9B4A-31BEB701A48A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الاهتمام باللغة المنطوقة باعتبارها كنزا لا ينفذ من القيم الأسلوبية العاطفية</a:t>
          </a:r>
          <a:endParaRPr lang="en-US" dirty="0">
            <a:solidFill>
              <a:schemeClr val="tx1"/>
            </a:solidFill>
          </a:endParaRPr>
        </a:p>
      </dgm:t>
    </dgm:pt>
    <dgm:pt modelId="{5BA09EBF-6355-48B6-8A89-986F688528A9}" type="parTrans" cxnId="{D522FE2C-F587-4ACF-8B9A-22F002528EE0}">
      <dgm:prSet/>
      <dgm:spPr/>
      <dgm:t>
        <a:bodyPr/>
        <a:lstStyle/>
        <a:p>
          <a:endParaRPr lang="en-US"/>
        </a:p>
      </dgm:t>
    </dgm:pt>
    <dgm:pt modelId="{B7FFA6B8-2D39-43CD-A4B9-C748FC37204F}" type="sibTrans" cxnId="{D522FE2C-F587-4ACF-8B9A-22F002528EE0}">
      <dgm:prSet/>
      <dgm:spPr/>
      <dgm:t>
        <a:bodyPr/>
        <a:lstStyle/>
        <a:p>
          <a:endParaRPr lang="en-US"/>
        </a:p>
      </dgm:t>
    </dgm:pt>
    <dgm:pt modelId="{E71048BB-4CC9-4C41-B01B-436A9443C8D7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اعتمد على منهج وصفي علمي في مجال الدراسات النظرية</a:t>
          </a:r>
          <a:endParaRPr lang="en-US" dirty="0">
            <a:solidFill>
              <a:schemeClr val="tx1"/>
            </a:solidFill>
          </a:endParaRPr>
        </a:p>
      </dgm:t>
    </dgm:pt>
    <dgm:pt modelId="{49732348-27F6-4C5D-89E0-75CEA2219CEC}" type="parTrans" cxnId="{42B1D297-7BA4-461D-963C-843225EC58B9}">
      <dgm:prSet/>
      <dgm:spPr/>
      <dgm:t>
        <a:bodyPr/>
        <a:lstStyle/>
        <a:p>
          <a:endParaRPr lang="en-US"/>
        </a:p>
      </dgm:t>
    </dgm:pt>
    <dgm:pt modelId="{A2D69F07-A8FE-4019-AC89-A169C3D7E218}" type="sibTrans" cxnId="{42B1D297-7BA4-461D-963C-843225EC58B9}">
      <dgm:prSet/>
      <dgm:spPr/>
      <dgm:t>
        <a:bodyPr/>
        <a:lstStyle/>
        <a:p>
          <a:endParaRPr lang="en-US"/>
        </a:p>
      </dgm:t>
    </dgm:pt>
    <dgm:pt modelId="{BBF9F138-191B-40D6-8EF7-D445C0BB0B65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الثغرات؟؟؟؟</a:t>
          </a:r>
          <a:endParaRPr lang="en-US" dirty="0">
            <a:solidFill>
              <a:schemeClr val="tx1"/>
            </a:solidFill>
          </a:endParaRPr>
        </a:p>
      </dgm:t>
    </dgm:pt>
    <dgm:pt modelId="{A0854A80-8A1D-42FC-8EA6-CB25EF572803}" type="parTrans" cxnId="{A6133580-3EA2-435B-9104-83AB8FD7666B}">
      <dgm:prSet/>
      <dgm:spPr/>
      <dgm:t>
        <a:bodyPr/>
        <a:lstStyle/>
        <a:p>
          <a:endParaRPr lang="en-US"/>
        </a:p>
      </dgm:t>
    </dgm:pt>
    <dgm:pt modelId="{FB5C3B73-F9BF-4B2B-824F-90A4DE7DC1D4}" type="sibTrans" cxnId="{A6133580-3EA2-435B-9104-83AB8FD7666B}">
      <dgm:prSet/>
      <dgm:spPr/>
      <dgm:t>
        <a:bodyPr/>
        <a:lstStyle/>
        <a:p>
          <a:endParaRPr lang="en-US"/>
        </a:p>
      </dgm:t>
    </dgm:pt>
    <dgm:pt modelId="{539D20F3-8BDB-4857-BA2A-C14ACA3D5D2E}" type="pres">
      <dgm:prSet presAssocID="{B30DC61F-7FBF-4BFC-820E-B0FD92BE7FFC}" presName="linearFlow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6FBADD9-92C0-4065-B718-68A173A5079E}" type="pres">
      <dgm:prSet presAssocID="{CA96BFF7-2CDB-46BB-9141-A39F29104D72}" presName="composite" presStyleCnt="0"/>
      <dgm:spPr/>
    </dgm:pt>
    <dgm:pt modelId="{6A3B1F2A-C8EA-4C4D-8CD7-3F73A9DCE2A2}" type="pres">
      <dgm:prSet presAssocID="{CA96BFF7-2CDB-46BB-9141-A39F29104D72}" presName="imgShp" presStyleLbl="fgImgPlace1" presStyleIdx="0" presStyleCnt="5" custLinFactNeighborX="72026" custLinFactNeighborY="541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9C29816-3DC0-4A3D-9674-80AA79C84C66}" type="pres">
      <dgm:prSet presAssocID="{CA96BFF7-2CDB-46BB-9141-A39F29104D72}" presName="txShp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CA2457-00D0-414C-BD5F-C83C1F8C1025}" type="pres">
      <dgm:prSet presAssocID="{A687FE43-4192-4F1C-A139-CC17B20A8E1D}" presName="spacing" presStyleCnt="0"/>
      <dgm:spPr/>
    </dgm:pt>
    <dgm:pt modelId="{3968CA06-BCD6-48DF-9DE0-36F137659ACF}" type="pres">
      <dgm:prSet presAssocID="{A7AE6E9A-F6FF-4B0C-ACE7-2198470DFDA1}" presName="composite" presStyleCnt="0"/>
      <dgm:spPr/>
    </dgm:pt>
    <dgm:pt modelId="{0015FE2D-14A7-44C9-8306-3FE057D20ACF}" type="pres">
      <dgm:prSet presAssocID="{A7AE6E9A-F6FF-4B0C-ACE7-2198470DFDA1}" presName="imgShp" presStyleLbl="fgImgPlace1" presStyleIdx="1" presStyleCnt="5" custLinFactNeighborX="62235" custLinFactNeighborY="284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30EE0798-9C81-4082-837C-881DAEA7C6CC}" type="pres">
      <dgm:prSet presAssocID="{A7AE6E9A-F6FF-4B0C-ACE7-2198470DFDA1}" presName="txShp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E2A7CC-B24A-471C-A3D4-9547A39330DC}" type="pres">
      <dgm:prSet presAssocID="{3B04161B-8662-4AF3-83D0-B229F3AFB122}" presName="spacing" presStyleCnt="0"/>
      <dgm:spPr/>
    </dgm:pt>
    <dgm:pt modelId="{33AE742D-23BA-4AE5-8D3E-DADB7E5EFEE4}" type="pres">
      <dgm:prSet presAssocID="{DA552102-8756-4866-9B4A-31BEB701A48A}" presName="composite" presStyleCnt="0"/>
      <dgm:spPr/>
    </dgm:pt>
    <dgm:pt modelId="{A97FB270-3BC8-4B15-93D8-BAA4679E3FEF}" type="pres">
      <dgm:prSet presAssocID="{DA552102-8756-4866-9B4A-31BEB701A48A}" presName="imgShp" presStyleLbl="fgImgPlace1" presStyleIdx="2" presStyleCnt="5" custLinFactNeighborX="52444" custLinFactNeighborY="10074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BBD4B81-22CD-4239-9BF7-892AE759CDB8}" type="pres">
      <dgm:prSet presAssocID="{DA552102-8756-4866-9B4A-31BEB701A48A}" presName="txShp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89C6584-EB20-45F5-A5DD-5E846286CC95}" type="pres">
      <dgm:prSet presAssocID="{B7FFA6B8-2D39-43CD-A4B9-C748FC37204F}" presName="spacing" presStyleCnt="0"/>
      <dgm:spPr/>
    </dgm:pt>
    <dgm:pt modelId="{AE6BCEE5-C68C-462D-A97D-1822D0BCCE2C}" type="pres">
      <dgm:prSet presAssocID="{E71048BB-4CC9-4C41-B01B-436A9443C8D7}" presName="composite" presStyleCnt="0"/>
      <dgm:spPr/>
    </dgm:pt>
    <dgm:pt modelId="{E729FCD2-C64F-43FB-B7A8-40BB49D1D5EE}" type="pres">
      <dgm:prSet presAssocID="{E71048BB-4CC9-4C41-B01B-436A9443C8D7}" presName="imgShp" presStyleLbl="fgImgPlace1" presStyleIdx="3" presStyleCnt="5" custLinFactNeighborX="52444" custLinFactNeighborY="-2282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4C4FDF52-6B7A-4921-B295-8AFB9198EAFB}" type="pres">
      <dgm:prSet presAssocID="{E71048BB-4CC9-4C41-B01B-436A9443C8D7}" presName="txShp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7BF543C-2D8C-46CD-AF2D-5FB523C592E8}" type="pres">
      <dgm:prSet presAssocID="{A2D69F07-A8FE-4019-AC89-A169C3D7E218}" presName="spacing" presStyleCnt="0"/>
      <dgm:spPr/>
    </dgm:pt>
    <dgm:pt modelId="{5DD06F21-9CA1-466B-A6BF-206F4685BC23}" type="pres">
      <dgm:prSet presAssocID="{BBF9F138-191B-40D6-8EF7-D445C0BB0B65}" presName="composite" presStyleCnt="0"/>
      <dgm:spPr/>
    </dgm:pt>
    <dgm:pt modelId="{1803CECF-BB67-4230-B01C-000F249E0D2B}" type="pres">
      <dgm:prSet presAssocID="{BBF9F138-191B-40D6-8EF7-D445C0BB0B65}" presName="imgShp" presStyleLbl="fgImgPlace1" presStyleIdx="4" presStyleCnt="5" custLinFactNeighborX="62235" custLinFactNeighborY="-14638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85B531B0-F6C6-4E68-8F83-C0DC316984FD}" type="pres">
      <dgm:prSet presAssocID="{BBF9F138-191B-40D6-8EF7-D445C0BB0B65}" presName="txShp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B7F46A5-BB26-4963-99DC-B234CFCC4838}" type="presOf" srcId="{E71048BB-4CC9-4C41-B01B-436A9443C8D7}" destId="{4C4FDF52-6B7A-4921-B295-8AFB9198EAFB}" srcOrd="0" destOrd="0" presId="urn:microsoft.com/office/officeart/2005/8/layout/vList3"/>
    <dgm:cxn modelId="{D522FE2C-F587-4ACF-8B9A-22F002528EE0}" srcId="{B30DC61F-7FBF-4BFC-820E-B0FD92BE7FFC}" destId="{DA552102-8756-4866-9B4A-31BEB701A48A}" srcOrd="2" destOrd="0" parTransId="{5BA09EBF-6355-48B6-8A89-986F688528A9}" sibTransId="{B7FFA6B8-2D39-43CD-A4B9-C748FC37204F}"/>
    <dgm:cxn modelId="{42C8EF5D-BE80-4CB6-89A0-DDBA9BC42FB3}" type="presOf" srcId="{B30DC61F-7FBF-4BFC-820E-B0FD92BE7FFC}" destId="{539D20F3-8BDB-4857-BA2A-C14ACA3D5D2E}" srcOrd="0" destOrd="0" presId="urn:microsoft.com/office/officeart/2005/8/layout/vList3"/>
    <dgm:cxn modelId="{A6133580-3EA2-435B-9104-83AB8FD7666B}" srcId="{B30DC61F-7FBF-4BFC-820E-B0FD92BE7FFC}" destId="{BBF9F138-191B-40D6-8EF7-D445C0BB0B65}" srcOrd="4" destOrd="0" parTransId="{A0854A80-8A1D-42FC-8EA6-CB25EF572803}" sibTransId="{FB5C3B73-F9BF-4B2B-824F-90A4DE7DC1D4}"/>
    <dgm:cxn modelId="{4299E327-DD2D-4289-A28F-6D059E1DB655}" type="presOf" srcId="{A7AE6E9A-F6FF-4B0C-ACE7-2198470DFDA1}" destId="{30EE0798-9C81-4082-837C-881DAEA7C6CC}" srcOrd="0" destOrd="0" presId="urn:microsoft.com/office/officeart/2005/8/layout/vList3"/>
    <dgm:cxn modelId="{CC0564D0-996F-4846-9096-47DCE5EE406A}" type="presOf" srcId="{BBF9F138-191B-40D6-8EF7-D445C0BB0B65}" destId="{85B531B0-F6C6-4E68-8F83-C0DC316984FD}" srcOrd="0" destOrd="0" presId="urn:microsoft.com/office/officeart/2005/8/layout/vList3"/>
    <dgm:cxn modelId="{42B1D297-7BA4-461D-963C-843225EC58B9}" srcId="{B30DC61F-7FBF-4BFC-820E-B0FD92BE7FFC}" destId="{E71048BB-4CC9-4C41-B01B-436A9443C8D7}" srcOrd="3" destOrd="0" parTransId="{49732348-27F6-4C5D-89E0-75CEA2219CEC}" sibTransId="{A2D69F07-A8FE-4019-AC89-A169C3D7E218}"/>
    <dgm:cxn modelId="{BA90CEE4-86E8-4DD5-8286-5FCC16670784}" srcId="{B30DC61F-7FBF-4BFC-820E-B0FD92BE7FFC}" destId="{CA96BFF7-2CDB-46BB-9141-A39F29104D72}" srcOrd="0" destOrd="0" parTransId="{110337D9-9B6B-494D-824B-3ADF1F4A4F78}" sibTransId="{A687FE43-4192-4F1C-A139-CC17B20A8E1D}"/>
    <dgm:cxn modelId="{633E858C-DF05-4B25-9A37-2137E9F42F0D}" type="presOf" srcId="{CA96BFF7-2CDB-46BB-9141-A39F29104D72}" destId="{19C29816-3DC0-4A3D-9674-80AA79C84C66}" srcOrd="0" destOrd="0" presId="urn:microsoft.com/office/officeart/2005/8/layout/vList3"/>
    <dgm:cxn modelId="{2D837CE2-47D3-4665-B0DB-66F92A2DF97C}" type="presOf" srcId="{DA552102-8756-4866-9B4A-31BEB701A48A}" destId="{ABBD4B81-22CD-4239-9BF7-892AE759CDB8}" srcOrd="0" destOrd="0" presId="urn:microsoft.com/office/officeart/2005/8/layout/vList3"/>
    <dgm:cxn modelId="{0EF0178C-CD74-457E-8A92-CEE7374D071F}" srcId="{B30DC61F-7FBF-4BFC-820E-B0FD92BE7FFC}" destId="{A7AE6E9A-F6FF-4B0C-ACE7-2198470DFDA1}" srcOrd="1" destOrd="0" parTransId="{0E3919DA-98FC-48BD-8D55-2E3DFB322E66}" sibTransId="{3B04161B-8662-4AF3-83D0-B229F3AFB122}"/>
    <dgm:cxn modelId="{402FCD17-3A98-4531-9968-EB2C8ECC4368}" type="presParOf" srcId="{539D20F3-8BDB-4857-BA2A-C14ACA3D5D2E}" destId="{D6FBADD9-92C0-4065-B718-68A173A5079E}" srcOrd="0" destOrd="0" presId="urn:microsoft.com/office/officeart/2005/8/layout/vList3"/>
    <dgm:cxn modelId="{2F06B0E5-4C50-4E3B-8199-BBAFDF220A9E}" type="presParOf" srcId="{D6FBADD9-92C0-4065-B718-68A173A5079E}" destId="{6A3B1F2A-C8EA-4C4D-8CD7-3F73A9DCE2A2}" srcOrd="0" destOrd="0" presId="urn:microsoft.com/office/officeart/2005/8/layout/vList3"/>
    <dgm:cxn modelId="{37E1F119-9A3E-47AA-823A-A14AB6ACF890}" type="presParOf" srcId="{D6FBADD9-92C0-4065-B718-68A173A5079E}" destId="{19C29816-3DC0-4A3D-9674-80AA79C84C66}" srcOrd="1" destOrd="0" presId="urn:microsoft.com/office/officeart/2005/8/layout/vList3"/>
    <dgm:cxn modelId="{3BD2FB50-381B-4BB6-A4EB-54EFBF3BADD4}" type="presParOf" srcId="{539D20F3-8BDB-4857-BA2A-C14ACA3D5D2E}" destId="{26CA2457-00D0-414C-BD5F-C83C1F8C1025}" srcOrd="1" destOrd="0" presId="urn:microsoft.com/office/officeart/2005/8/layout/vList3"/>
    <dgm:cxn modelId="{5E258CAD-BB43-446A-A55C-3679987D81A9}" type="presParOf" srcId="{539D20F3-8BDB-4857-BA2A-C14ACA3D5D2E}" destId="{3968CA06-BCD6-48DF-9DE0-36F137659ACF}" srcOrd="2" destOrd="0" presId="urn:microsoft.com/office/officeart/2005/8/layout/vList3"/>
    <dgm:cxn modelId="{446DD70A-C88B-44C8-A93F-1F95EEB24B35}" type="presParOf" srcId="{3968CA06-BCD6-48DF-9DE0-36F137659ACF}" destId="{0015FE2D-14A7-44C9-8306-3FE057D20ACF}" srcOrd="0" destOrd="0" presId="urn:microsoft.com/office/officeart/2005/8/layout/vList3"/>
    <dgm:cxn modelId="{0EB4888F-130A-4A44-877C-D98C08393717}" type="presParOf" srcId="{3968CA06-BCD6-48DF-9DE0-36F137659ACF}" destId="{30EE0798-9C81-4082-837C-881DAEA7C6CC}" srcOrd="1" destOrd="0" presId="urn:microsoft.com/office/officeart/2005/8/layout/vList3"/>
    <dgm:cxn modelId="{4F4775F9-8A5C-463E-8A14-FC2E8B9ED6A2}" type="presParOf" srcId="{539D20F3-8BDB-4857-BA2A-C14ACA3D5D2E}" destId="{3FE2A7CC-B24A-471C-A3D4-9547A39330DC}" srcOrd="3" destOrd="0" presId="urn:microsoft.com/office/officeart/2005/8/layout/vList3"/>
    <dgm:cxn modelId="{EDF8F2E3-6C04-417D-B05A-95EFBC843A8E}" type="presParOf" srcId="{539D20F3-8BDB-4857-BA2A-C14ACA3D5D2E}" destId="{33AE742D-23BA-4AE5-8D3E-DADB7E5EFEE4}" srcOrd="4" destOrd="0" presId="urn:microsoft.com/office/officeart/2005/8/layout/vList3"/>
    <dgm:cxn modelId="{CA314E07-8375-4E1D-A54D-85BDCE9CC346}" type="presParOf" srcId="{33AE742D-23BA-4AE5-8D3E-DADB7E5EFEE4}" destId="{A97FB270-3BC8-4B15-93D8-BAA4679E3FEF}" srcOrd="0" destOrd="0" presId="urn:microsoft.com/office/officeart/2005/8/layout/vList3"/>
    <dgm:cxn modelId="{B5D5B345-FDE8-4FE0-AB16-9B5B6886ADD8}" type="presParOf" srcId="{33AE742D-23BA-4AE5-8D3E-DADB7E5EFEE4}" destId="{ABBD4B81-22CD-4239-9BF7-892AE759CDB8}" srcOrd="1" destOrd="0" presId="urn:microsoft.com/office/officeart/2005/8/layout/vList3"/>
    <dgm:cxn modelId="{09C71C7E-DCBC-4565-ADB9-50BCABBB9A85}" type="presParOf" srcId="{539D20F3-8BDB-4857-BA2A-C14ACA3D5D2E}" destId="{B89C6584-EB20-45F5-A5DD-5E846286CC95}" srcOrd="5" destOrd="0" presId="urn:microsoft.com/office/officeart/2005/8/layout/vList3"/>
    <dgm:cxn modelId="{DB785776-505C-4271-B2C4-5B23543CADAB}" type="presParOf" srcId="{539D20F3-8BDB-4857-BA2A-C14ACA3D5D2E}" destId="{AE6BCEE5-C68C-462D-A97D-1822D0BCCE2C}" srcOrd="6" destOrd="0" presId="urn:microsoft.com/office/officeart/2005/8/layout/vList3"/>
    <dgm:cxn modelId="{649059F5-3D3F-4FFD-B201-4775CBC40B04}" type="presParOf" srcId="{AE6BCEE5-C68C-462D-A97D-1822D0BCCE2C}" destId="{E729FCD2-C64F-43FB-B7A8-40BB49D1D5EE}" srcOrd="0" destOrd="0" presId="urn:microsoft.com/office/officeart/2005/8/layout/vList3"/>
    <dgm:cxn modelId="{A7426F82-974F-4DAA-9E94-0F7C5B8FFB47}" type="presParOf" srcId="{AE6BCEE5-C68C-462D-A97D-1822D0BCCE2C}" destId="{4C4FDF52-6B7A-4921-B295-8AFB9198EAFB}" srcOrd="1" destOrd="0" presId="urn:microsoft.com/office/officeart/2005/8/layout/vList3"/>
    <dgm:cxn modelId="{9C187789-6912-4D7C-B153-57013193FA75}" type="presParOf" srcId="{539D20F3-8BDB-4857-BA2A-C14ACA3D5D2E}" destId="{F7BF543C-2D8C-46CD-AF2D-5FB523C592E8}" srcOrd="7" destOrd="0" presId="urn:microsoft.com/office/officeart/2005/8/layout/vList3"/>
    <dgm:cxn modelId="{1CF188B4-8EBC-45D4-9E5B-038734016D41}" type="presParOf" srcId="{539D20F3-8BDB-4857-BA2A-C14ACA3D5D2E}" destId="{5DD06F21-9CA1-466B-A6BF-206F4685BC23}" srcOrd="8" destOrd="0" presId="urn:microsoft.com/office/officeart/2005/8/layout/vList3"/>
    <dgm:cxn modelId="{CD3B8A83-B250-4B8A-A453-34979FB31930}" type="presParOf" srcId="{5DD06F21-9CA1-466B-A6BF-206F4685BC23}" destId="{1803CECF-BB67-4230-B01C-000F249E0D2B}" srcOrd="0" destOrd="0" presId="urn:microsoft.com/office/officeart/2005/8/layout/vList3"/>
    <dgm:cxn modelId="{C6BE52F6-F1DE-42DF-ACC8-FFADAD1AE4DB}" type="presParOf" srcId="{5DD06F21-9CA1-466B-A6BF-206F4685BC23}" destId="{85B531B0-F6C6-4E68-8F83-C0DC316984FD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F5E0AE39-2611-454E-8BF7-4BA7F210514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4A0A3F9D-CDB2-4A07-8257-81E5EB1773D7}">
      <dgm:prSet/>
      <dgm:spPr/>
      <dgm:t>
        <a:bodyPr/>
        <a:lstStyle/>
        <a:p>
          <a:pPr algn="r" rtl="0"/>
          <a:r>
            <a:rPr lang="ar-SA" dirty="0" smtClean="0"/>
            <a:t>أثر بالي على المدارس الأسلوبية</a:t>
          </a:r>
          <a:endParaRPr lang="en-US" dirty="0"/>
        </a:p>
      </dgm:t>
    </dgm:pt>
    <dgm:pt modelId="{878A1E91-A5CA-4CC1-9D7B-8BC354DFCE0E}" type="parTrans" cxnId="{EAF3C5DC-8DFB-407B-A9C3-2D2326E37519}">
      <dgm:prSet/>
      <dgm:spPr/>
      <dgm:t>
        <a:bodyPr/>
        <a:lstStyle/>
        <a:p>
          <a:endParaRPr lang="en-US"/>
        </a:p>
      </dgm:t>
    </dgm:pt>
    <dgm:pt modelId="{FF2DBEF4-9322-46FF-871A-A2F964D6210F}" type="sibTrans" cxnId="{EAF3C5DC-8DFB-407B-A9C3-2D2326E37519}">
      <dgm:prSet/>
      <dgm:spPr/>
      <dgm:t>
        <a:bodyPr/>
        <a:lstStyle/>
        <a:p>
          <a:endParaRPr lang="en-US"/>
        </a:p>
      </dgm:t>
    </dgm:pt>
    <dgm:pt modelId="{91CE66B7-FF9E-43FF-9CC7-D9D87A517F8E}" type="pres">
      <dgm:prSet presAssocID="{F5E0AE39-2611-454E-8BF7-4BA7F210514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28C483D-29D3-4111-A6C5-212B9B1DFD1A}" type="pres">
      <dgm:prSet presAssocID="{4A0A3F9D-CDB2-4A07-8257-81E5EB1773D7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AF3C5DC-8DFB-407B-A9C3-2D2326E37519}" srcId="{F5E0AE39-2611-454E-8BF7-4BA7F210514C}" destId="{4A0A3F9D-CDB2-4A07-8257-81E5EB1773D7}" srcOrd="0" destOrd="0" parTransId="{878A1E91-A5CA-4CC1-9D7B-8BC354DFCE0E}" sibTransId="{FF2DBEF4-9322-46FF-871A-A2F964D6210F}"/>
    <dgm:cxn modelId="{87C99D96-8F1D-48B3-8161-3F85CC23CC39}" type="presOf" srcId="{4A0A3F9D-CDB2-4A07-8257-81E5EB1773D7}" destId="{528C483D-29D3-4111-A6C5-212B9B1DFD1A}" srcOrd="0" destOrd="0" presId="urn:microsoft.com/office/officeart/2005/8/layout/vList2"/>
    <dgm:cxn modelId="{A9D671F5-9133-42B0-B134-03003D056FD9}" type="presOf" srcId="{F5E0AE39-2611-454E-8BF7-4BA7F210514C}" destId="{91CE66B7-FF9E-43FF-9CC7-D9D87A517F8E}" srcOrd="0" destOrd="0" presId="urn:microsoft.com/office/officeart/2005/8/layout/vList2"/>
    <dgm:cxn modelId="{3E1625D7-F753-4F50-9632-0B05C685EFE3}" type="presParOf" srcId="{91CE66B7-FF9E-43FF-9CC7-D9D87A517F8E}" destId="{528C483D-29D3-4111-A6C5-212B9B1DFD1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10A78EBB-A138-42B4-B290-BB1311F63872}" type="doc">
      <dgm:prSet loTypeId="urn:microsoft.com/office/officeart/2005/8/layout/radial2" loCatId="relationship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401B12F-2856-4C93-A120-9B2EFB8E3F06}">
      <dgm:prSet/>
      <dgm:spPr>
        <a:ln>
          <a:solidFill>
            <a:schemeClr val="tx2">
              <a:lumMod val="50000"/>
            </a:schemeClr>
          </a:solidFill>
        </a:ln>
      </dgm:spPr>
      <dgm:t>
        <a:bodyPr/>
        <a:lstStyle/>
        <a:p>
          <a:pPr rtl="1"/>
          <a:r>
            <a:rPr lang="ar-SA" dirty="0" smtClean="0"/>
            <a:t>الشكلية في روسيا مثل رومان جاكوبسون وتودروف</a:t>
          </a:r>
          <a:endParaRPr lang="en-US" dirty="0"/>
        </a:p>
      </dgm:t>
    </dgm:pt>
    <dgm:pt modelId="{C979F630-1136-4EC6-BE62-B007D0B2B6AA}" type="parTrans" cxnId="{FE1C5B22-A484-47A9-8FFF-C798C60F70B7}">
      <dgm:prSet/>
      <dgm:spPr/>
      <dgm:t>
        <a:bodyPr/>
        <a:lstStyle/>
        <a:p>
          <a:endParaRPr lang="en-US"/>
        </a:p>
      </dgm:t>
    </dgm:pt>
    <dgm:pt modelId="{AF4C3051-410A-4742-82D3-BC5A4DFD6FBE}" type="sibTrans" cxnId="{FE1C5B22-A484-47A9-8FFF-C798C60F70B7}">
      <dgm:prSet/>
      <dgm:spPr/>
      <dgm:t>
        <a:bodyPr/>
        <a:lstStyle/>
        <a:p>
          <a:endParaRPr lang="en-US"/>
        </a:p>
      </dgm:t>
    </dgm:pt>
    <dgm:pt modelId="{B4CBF582-E02C-4D5B-A55D-EFEA6095A815}">
      <dgm:prSet/>
      <dgm:spPr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ar-SA" dirty="0" smtClean="0"/>
            <a:t>الشكلية في أوربا مثل بيرجيرو (الخصائص الإحصائية للمفردات)</a:t>
          </a:r>
          <a:endParaRPr lang="en-US" dirty="0"/>
        </a:p>
      </dgm:t>
    </dgm:pt>
    <dgm:pt modelId="{74E8F569-C561-41F0-AE9A-5903477EC1C8}" type="parTrans" cxnId="{5E120889-9984-4DEF-98D4-A7B688A3FDCC}">
      <dgm:prSet/>
      <dgm:spPr/>
      <dgm:t>
        <a:bodyPr/>
        <a:lstStyle/>
        <a:p>
          <a:endParaRPr lang="en-US"/>
        </a:p>
      </dgm:t>
    </dgm:pt>
    <dgm:pt modelId="{C0878F46-1B68-4750-8E3D-2527BFE51645}" type="sibTrans" cxnId="{5E120889-9984-4DEF-98D4-A7B688A3FDCC}">
      <dgm:prSet/>
      <dgm:spPr/>
      <dgm:t>
        <a:bodyPr/>
        <a:lstStyle/>
        <a:p>
          <a:endParaRPr lang="en-US"/>
        </a:p>
      </dgm:t>
    </dgm:pt>
    <dgm:pt modelId="{A640A7B8-6C7D-4152-BF16-B479227E148B}">
      <dgm:prSet/>
      <dgm:spPr>
        <a:ln>
          <a:solidFill>
            <a:schemeClr val="bg2">
              <a:lumMod val="10000"/>
            </a:schemeClr>
          </a:solidFill>
        </a:ln>
      </dgm:spPr>
      <dgm:t>
        <a:bodyPr/>
        <a:lstStyle/>
        <a:p>
          <a:pPr rtl="1"/>
          <a:r>
            <a:rPr lang="ar-SA" dirty="0" smtClean="0"/>
            <a:t>الشكلية في أمريكا مثل سدلو</a:t>
          </a:r>
          <a:endParaRPr lang="en-US" dirty="0"/>
        </a:p>
      </dgm:t>
    </dgm:pt>
    <dgm:pt modelId="{C370065C-2CE5-482F-B554-4009E5CE64C6}" type="parTrans" cxnId="{5B011631-7E8F-4A0A-84FE-9AAA30B8AD19}">
      <dgm:prSet/>
      <dgm:spPr/>
      <dgm:t>
        <a:bodyPr/>
        <a:lstStyle/>
        <a:p>
          <a:endParaRPr lang="en-US"/>
        </a:p>
      </dgm:t>
    </dgm:pt>
    <dgm:pt modelId="{16E865FF-A23C-443C-B600-98457999F232}" type="sibTrans" cxnId="{5B011631-7E8F-4A0A-84FE-9AAA30B8AD19}">
      <dgm:prSet/>
      <dgm:spPr/>
      <dgm:t>
        <a:bodyPr/>
        <a:lstStyle/>
        <a:p>
          <a:endParaRPr lang="en-US"/>
        </a:p>
      </dgm:t>
    </dgm:pt>
    <dgm:pt modelId="{C37FF5E5-644B-4F93-8813-970798C70C07}" type="pres">
      <dgm:prSet presAssocID="{10A78EBB-A138-42B4-B290-BB1311F63872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45AA99F-13DF-4BED-A3EF-A6E80AA46067}" type="pres">
      <dgm:prSet presAssocID="{10A78EBB-A138-42B4-B290-BB1311F63872}" presName="cycle" presStyleCnt="0"/>
      <dgm:spPr/>
    </dgm:pt>
    <dgm:pt modelId="{4CEA0BFE-E888-4BD8-9EED-BB5BCB5B80B8}" type="pres">
      <dgm:prSet presAssocID="{10A78EBB-A138-42B4-B290-BB1311F63872}" presName="centerShape" presStyleCnt="0"/>
      <dgm:spPr/>
    </dgm:pt>
    <dgm:pt modelId="{EAC1DA26-B077-4B08-B249-F04162E4F62A}" type="pres">
      <dgm:prSet presAssocID="{10A78EBB-A138-42B4-B290-BB1311F63872}" presName="connSite" presStyleLbl="node1" presStyleIdx="0" presStyleCnt="4"/>
      <dgm:spPr/>
    </dgm:pt>
    <dgm:pt modelId="{2A36502D-3C78-468A-BBFA-9D153DF1EE71}" type="pres">
      <dgm:prSet presAssocID="{10A78EBB-A138-42B4-B290-BB1311F63872}" presName="visible" presStyleLbl="node1" presStyleIdx="0" presStyleCnt="4" custLinFactNeighborX="16461" custLinFactNeighborY="-407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A2A8E49E-DA41-4460-BF28-11C55672ADFE}" type="pres">
      <dgm:prSet presAssocID="{C979F630-1136-4EC6-BE62-B007D0B2B6AA}" presName="Name25" presStyleLbl="parChTrans1D1" presStyleIdx="0" presStyleCnt="3"/>
      <dgm:spPr/>
      <dgm:t>
        <a:bodyPr/>
        <a:lstStyle/>
        <a:p>
          <a:endParaRPr lang="en-US"/>
        </a:p>
      </dgm:t>
    </dgm:pt>
    <dgm:pt modelId="{1851DC7F-F0C7-4225-8E62-733D45236449}" type="pres">
      <dgm:prSet presAssocID="{1401B12F-2856-4C93-A120-9B2EFB8E3F06}" presName="node" presStyleCnt="0"/>
      <dgm:spPr/>
    </dgm:pt>
    <dgm:pt modelId="{556D9E46-8528-46AD-92E9-689C651B574D}" type="pres">
      <dgm:prSet presAssocID="{1401B12F-2856-4C93-A120-9B2EFB8E3F06}" presName="parentNode" presStyleLbl="node1" presStyleIdx="1" presStyleCnt="4" custScaleX="365608" custLinFactX="70420" custLinFactNeighborX="100000" custLinFactNeighborY="1001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DB747FB-359A-4969-80D4-F64E7C69C0F2}" type="pres">
      <dgm:prSet presAssocID="{1401B12F-2856-4C93-A120-9B2EFB8E3F06}" presName="childNode" presStyleLbl="revTx" presStyleIdx="0" presStyleCnt="0">
        <dgm:presLayoutVars>
          <dgm:bulletEnabled val="1"/>
        </dgm:presLayoutVars>
      </dgm:prSet>
      <dgm:spPr/>
    </dgm:pt>
    <dgm:pt modelId="{6B8F2494-3D34-4A9F-8BC7-8A2B8F43E0A6}" type="pres">
      <dgm:prSet presAssocID="{74E8F569-C561-41F0-AE9A-5903477EC1C8}" presName="Name25" presStyleLbl="parChTrans1D1" presStyleIdx="1" presStyleCnt="3"/>
      <dgm:spPr/>
      <dgm:t>
        <a:bodyPr/>
        <a:lstStyle/>
        <a:p>
          <a:endParaRPr lang="en-US"/>
        </a:p>
      </dgm:t>
    </dgm:pt>
    <dgm:pt modelId="{6DC83273-C5AC-480F-890F-EEDCF62F2B0A}" type="pres">
      <dgm:prSet presAssocID="{B4CBF582-E02C-4D5B-A55D-EFEA6095A815}" presName="node" presStyleCnt="0"/>
      <dgm:spPr/>
    </dgm:pt>
    <dgm:pt modelId="{D5DB1E73-E051-4D92-80FE-6613E7C35007}" type="pres">
      <dgm:prSet presAssocID="{B4CBF582-E02C-4D5B-A55D-EFEA6095A815}" presName="parentNode" presStyleLbl="node1" presStyleIdx="2" presStyleCnt="4" custScaleX="481258" custLinFactX="100000" custLinFactNeighborX="101868" custLinFactNeighborY="4729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E0FC10-2905-4967-A50D-86C742DF29E9}" type="pres">
      <dgm:prSet presAssocID="{B4CBF582-E02C-4D5B-A55D-EFEA6095A815}" presName="childNode" presStyleLbl="revTx" presStyleIdx="0" presStyleCnt="0">
        <dgm:presLayoutVars>
          <dgm:bulletEnabled val="1"/>
        </dgm:presLayoutVars>
      </dgm:prSet>
      <dgm:spPr/>
    </dgm:pt>
    <dgm:pt modelId="{C3C79F52-F7A7-478F-9334-CDC467565AEF}" type="pres">
      <dgm:prSet presAssocID="{C370065C-2CE5-482F-B554-4009E5CE64C6}" presName="Name25" presStyleLbl="parChTrans1D1" presStyleIdx="2" presStyleCnt="3"/>
      <dgm:spPr/>
      <dgm:t>
        <a:bodyPr/>
        <a:lstStyle/>
        <a:p>
          <a:endParaRPr lang="en-US"/>
        </a:p>
      </dgm:t>
    </dgm:pt>
    <dgm:pt modelId="{C990A4AF-6DEE-43BA-A0DF-CE588081BCDC}" type="pres">
      <dgm:prSet presAssocID="{A640A7B8-6C7D-4152-BF16-B479227E148B}" presName="node" presStyleCnt="0"/>
      <dgm:spPr/>
    </dgm:pt>
    <dgm:pt modelId="{E1325082-8146-404C-90EE-6C849D712DED}" type="pres">
      <dgm:prSet presAssocID="{A640A7B8-6C7D-4152-BF16-B479227E148B}" presName="parentNode" presStyleLbl="node1" presStyleIdx="3" presStyleCnt="4" custScaleX="394943" custLinFactX="75962" custLinFactNeighborX="100000" custLinFactNeighborY="-1334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1AA2F2-A2C8-42E6-A1F6-587DA53889D9}" type="pres">
      <dgm:prSet presAssocID="{A640A7B8-6C7D-4152-BF16-B479227E148B}" presName="childNode" presStyleLbl="revTx" presStyleIdx="0" presStyleCnt="0">
        <dgm:presLayoutVars>
          <dgm:bulletEnabled val="1"/>
        </dgm:presLayoutVars>
      </dgm:prSet>
      <dgm:spPr/>
    </dgm:pt>
  </dgm:ptLst>
  <dgm:cxnLst>
    <dgm:cxn modelId="{8548BF6F-4070-4816-8D97-8078F5541658}" type="presOf" srcId="{1401B12F-2856-4C93-A120-9B2EFB8E3F06}" destId="{556D9E46-8528-46AD-92E9-689C651B574D}" srcOrd="0" destOrd="0" presId="urn:microsoft.com/office/officeart/2005/8/layout/radial2"/>
    <dgm:cxn modelId="{5B011631-7E8F-4A0A-84FE-9AAA30B8AD19}" srcId="{10A78EBB-A138-42B4-B290-BB1311F63872}" destId="{A640A7B8-6C7D-4152-BF16-B479227E148B}" srcOrd="2" destOrd="0" parTransId="{C370065C-2CE5-482F-B554-4009E5CE64C6}" sibTransId="{16E865FF-A23C-443C-B600-98457999F232}"/>
    <dgm:cxn modelId="{7372D333-9135-45F4-9A97-0334CF384AFC}" type="presOf" srcId="{A640A7B8-6C7D-4152-BF16-B479227E148B}" destId="{E1325082-8146-404C-90EE-6C849D712DED}" srcOrd="0" destOrd="0" presId="urn:microsoft.com/office/officeart/2005/8/layout/radial2"/>
    <dgm:cxn modelId="{5E120889-9984-4DEF-98D4-A7B688A3FDCC}" srcId="{10A78EBB-A138-42B4-B290-BB1311F63872}" destId="{B4CBF582-E02C-4D5B-A55D-EFEA6095A815}" srcOrd="1" destOrd="0" parTransId="{74E8F569-C561-41F0-AE9A-5903477EC1C8}" sibTransId="{C0878F46-1B68-4750-8E3D-2527BFE51645}"/>
    <dgm:cxn modelId="{E0F9C0B8-0165-4B4B-86AA-90C790B629A6}" type="presOf" srcId="{C370065C-2CE5-482F-B554-4009E5CE64C6}" destId="{C3C79F52-F7A7-478F-9334-CDC467565AEF}" srcOrd="0" destOrd="0" presId="urn:microsoft.com/office/officeart/2005/8/layout/radial2"/>
    <dgm:cxn modelId="{08B1961C-35AD-4C9B-9587-8EEAFCCA8713}" type="presOf" srcId="{B4CBF582-E02C-4D5B-A55D-EFEA6095A815}" destId="{D5DB1E73-E051-4D92-80FE-6613E7C35007}" srcOrd="0" destOrd="0" presId="urn:microsoft.com/office/officeart/2005/8/layout/radial2"/>
    <dgm:cxn modelId="{FE1C5B22-A484-47A9-8FFF-C798C60F70B7}" srcId="{10A78EBB-A138-42B4-B290-BB1311F63872}" destId="{1401B12F-2856-4C93-A120-9B2EFB8E3F06}" srcOrd="0" destOrd="0" parTransId="{C979F630-1136-4EC6-BE62-B007D0B2B6AA}" sibTransId="{AF4C3051-410A-4742-82D3-BC5A4DFD6FBE}"/>
    <dgm:cxn modelId="{BB1874F6-4C74-4856-A661-61FA97EBBCB4}" type="presOf" srcId="{10A78EBB-A138-42B4-B290-BB1311F63872}" destId="{C37FF5E5-644B-4F93-8813-970798C70C07}" srcOrd="0" destOrd="0" presId="urn:microsoft.com/office/officeart/2005/8/layout/radial2"/>
    <dgm:cxn modelId="{EF0E83B4-BF2C-4A92-A7F4-62F1225FFCED}" type="presOf" srcId="{C979F630-1136-4EC6-BE62-B007D0B2B6AA}" destId="{A2A8E49E-DA41-4460-BF28-11C55672ADFE}" srcOrd="0" destOrd="0" presId="urn:microsoft.com/office/officeart/2005/8/layout/radial2"/>
    <dgm:cxn modelId="{371C385F-022D-4DDA-A9F8-08606FD3C935}" type="presOf" srcId="{74E8F569-C561-41F0-AE9A-5903477EC1C8}" destId="{6B8F2494-3D34-4A9F-8BC7-8A2B8F43E0A6}" srcOrd="0" destOrd="0" presId="urn:microsoft.com/office/officeart/2005/8/layout/radial2"/>
    <dgm:cxn modelId="{60ACDB67-BE85-4740-8C11-67D4CBE27C4E}" type="presParOf" srcId="{C37FF5E5-644B-4F93-8813-970798C70C07}" destId="{D45AA99F-13DF-4BED-A3EF-A6E80AA46067}" srcOrd="0" destOrd="0" presId="urn:microsoft.com/office/officeart/2005/8/layout/radial2"/>
    <dgm:cxn modelId="{E946B0B3-23C4-436C-A9F4-170C2338792C}" type="presParOf" srcId="{D45AA99F-13DF-4BED-A3EF-A6E80AA46067}" destId="{4CEA0BFE-E888-4BD8-9EED-BB5BCB5B80B8}" srcOrd="0" destOrd="0" presId="urn:microsoft.com/office/officeart/2005/8/layout/radial2"/>
    <dgm:cxn modelId="{4CA91DD1-6CCC-4404-9CED-27E225D0F007}" type="presParOf" srcId="{4CEA0BFE-E888-4BD8-9EED-BB5BCB5B80B8}" destId="{EAC1DA26-B077-4B08-B249-F04162E4F62A}" srcOrd="0" destOrd="0" presId="urn:microsoft.com/office/officeart/2005/8/layout/radial2"/>
    <dgm:cxn modelId="{1E5A7EF6-1B20-4D29-9D50-B287466496E2}" type="presParOf" srcId="{4CEA0BFE-E888-4BD8-9EED-BB5BCB5B80B8}" destId="{2A36502D-3C78-468A-BBFA-9D153DF1EE71}" srcOrd="1" destOrd="0" presId="urn:microsoft.com/office/officeart/2005/8/layout/radial2"/>
    <dgm:cxn modelId="{230E0394-306B-45E3-9EFF-57F87CDC94E3}" type="presParOf" srcId="{D45AA99F-13DF-4BED-A3EF-A6E80AA46067}" destId="{A2A8E49E-DA41-4460-BF28-11C55672ADFE}" srcOrd="1" destOrd="0" presId="urn:microsoft.com/office/officeart/2005/8/layout/radial2"/>
    <dgm:cxn modelId="{7EA7D192-3917-4FEF-9CA3-9E213A69C0EB}" type="presParOf" srcId="{D45AA99F-13DF-4BED-A3EF-A6E80AA46067}" destId="{1851DC7F-F0C7-4225-8E62-733D45236449}" srcOrd="2" destOrd="0" presId="urn:microsoft.com/office/officeart/2005/8/layout/radial2"/>
    <dgm:cxn modelId="{4909B8B7-2B15-46B1-B702-4C85AB21D978}" type="presParOf" srcId="{1851DC7F-F0C7-4225-8E62-733D45236449}" destId="{556D9E46-8528-46AD-92E9-689C651B574D}" srcOrd="0" destOrd="0" presId="urn:microsoft.com/office/officeart/2005/8/layout/radial2"/>
    <dgm:cxn modelId="{A24768FC-91CF-4E94-918F-6A48325D9D7E}" type="presParOf" srcId="{1851DC7F-F0C7-4225-8E62-733D45236449}" destId="{EDB747FB-359A-4969-80D4-F64E7C69C0F2}" srcOrd="1" destOrd="0" presId="urn:microsoft.com/office/officeart/2005/8/layout/radial2"/>
    <dgm:cxn modelId="{998419C9-28BB-4E40-A04A-DA658EB7C034}" type="presParOf" srcId="{D45AA99F-13DF-4BED-A3EF-A6E80AA46067}" destId="{6B8F2494-3D34-4A9F-8BC7-8A2B8F43E0A6}" srcOrd="3" destOrd="0" presId="urn:microsoft.com/office/officeart/2005/8/layout/radial2"/>
    <dgm:cxn modelId="{A224020D-936B-458F-9AE2-C83A31AFB61E}" type="presParOf" srcId="{D45AA99F-13DF-4BED-A3EF-A6E80AA46067}" destId="{6DC83273-C5AC-480F-890F-EEDCF62F2B0A}" srcOrd="4" destOrd="0" presId="urn:microsoft.com/office/officeart/2005/8/layout/radial2"/>
    <dgm:cxn modelId="{032B4139-5256-4082-8FFB-D3BD9EB12099}" type="presParOf" srcId="{6DC83273-C5AC-480F-890F-EEDCF62F2B0A}" destId="{D5DB1E73-E051-4D92-80FE-6613E7C35007}" srcOrd="0" destOrd="0" presId="urn:microsoft.com/office/officeart/2005/8/layout/radial2"/>
    <dgm:cxn modelId="{BBE4A8E1-49B6-4904-A1B3-AA776BFAC6B4}" type="presParOf" srcId="{6DC83273-C5AC-480F-890F-EEDCF62F2B0A}" destId="{C2E0FC10-2905-4967-A50D-86C742DF29E9}" srcOrd="1" destOrd="0" presId="urn:microsoft.com/office/officeart/2005/8/layout/radial2"/>
    <dgm:cxn modelId="{B1D0FA05-5AFB-4225-B0C4-0BFF823F75EA}" type="presParOf" srcId="{D45AA99F-13DF-4BED-A3EF-A6E80AA46067}" destId="{C3C79F52-F7A7-478F-9334-CDC467565AEF}" srcOrd="5" destOrd="0" presId="urn:microsoft.com/office/officeart/2005/8/layout/radial2"/>
    <dgm:cxn modelId="{007E611B-92B6-47AA-828B-D88B22811133}" type="presParOf" srcId="{D45AA99F-13DF-4BED-A3EF-A6E80AA46067}" destId="{C990A4AF-6DEE-43BA-A0DF-CE588081BCDC}" srcOrd="6" destOrd="0" presId="urn:microsoft.com/office/officeart/2005/8/layout/radial2"/>
    <dgm:cxn modelId="{79FEDB0C-539E-4982-972E-C84A7BA3B0D6}" type="presParOf" srcId="{C990A4AF-6DEE-43BA-A0DF-CE588081BCDC}" destId="{E1325082-8146-404C-90EE-6C849D712DED}" srcOrd="0" destOrd="0" presId="urn:microsoft.com/office/officeart/2005/8/layout/radial2"/>
    <dgm:cxn modelId="{C7F1A01C-4179-4CC1-A2BA-F102455ABC00}" type="presParOf" srcId="{C990A4AF-6DEE-43BA-A0DF-CE588081BCDC}" destId="{241AA2F2-A2C8-42E6-A1F6-587DA53889D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EA94EA-0701-47CE-9CB6-C05BFA55532E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2487D4C7-2861-4CAD-9F75-438CE63F796C}">
      <dgm:prSet/>
      <dgm:spPr/>
      <dgm:t>
        <a:bodyPr/>
        <a:lstStyle/>
        <a:p>
          <a:pPr algn="r" rtl="0"/>
          <a:r>
            <a:rPr lang="ar-SA" dirty="0" smtClean="0"/>
            <a:t>التعريف في الاصطلاح</a:t>
          </a:r>
          <a:endParaRPr lang="en-US" dirty="0"/>
        </a:p>
      </dgm:t>
    </dgm:pt>
    <dgm:pt modelId="{F14671EB-B44B-4E08-BAA9-4DA372A39E98}" type="parTrans" cxnId="{B3F59F92-AEEA-4BAD-9AC4-55D8B350BAA0}">
      <dgm:prSet/>
      <dgm:spPr/>
      <dgm:t>
        <a:bodyPr/>
        <a:lstStyle/>
        <a:p>
          <a:endParaRPr lang="en-US"/>
        </a:p>
      </dgm:t>
    </dgm:pt>
    <dgm:pt modelId="{BDE2CD18-9BBC-400B-BE7B-E4352476A66E}" type="sibTrans" cxnId="{B3F59F92-AEEA-4BAD-9AC4-55D8B350BAA0}">
      <dgm:prSet/>
      <dgm:spPr/>
      <dgm:t>
        <a:bodyPr/>
        <a:lstStyle/>
        <a:p>
          <a:endParaRPr lang="en-US"/>
        </a:p>
      </dgm:t>
    </dgm:pt>
    <dgm:pt modelId="{30EAAAB1-E02E-4B35-B607-4DEA10F8B6E1}" type="pres">
      <dgm:prSet presAssocID="{71EA94EA-0701-47CE-9CB6-C05BFA55532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7854E07-F0EB-4D52-BA35-3428315803B5}" type="pres">
      <dgm:prSet presAssocID="{2487D4C7-2861-4CAD-9F75-438CE63F796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F260526-8909-4D3B-A3F7-95B33E7F4BCC}" type="presOf" srcId="{2487D4C7-2861-4CAD-9F75-438CE63F796C}" destId="{27854E07-F0EB-4D52-BA35-3428315803B5}" srcOrd="0" destOrd="0" presId="urn:microsoft.com/office/officeart/2005/8/layout/vList2"/>
    <dgm:cxn modelId="{B3F59F92-AEEA-4BAD-9AC4-55D8B350BAA0}" srcId="{71EA94EA-0701-47CE-9CB6-C05BFA55532E}" destId="{2487D4C7-2861-4CAD-9F75-438CE63F796C}" srcOrd="0" destOrd="0" parTransId="{F14671EB-B44B-4E08-BAA9-4DA372A39E98}" sibTransId="{BDE2CD18-9BBC-400B-BE7B-E4352476A66E}"/>
    <dgm:cxn modelId="{8B05131A-D6AB-40E6-850F-0339E593206E}" type="presOf" srcId="{71EA94EA-0701-47CE-9CB6-C05BFA55532E}" destId="{30EAAAB1-E02E-4B35-B607-4DEA10F8B6E1}" srcOrd="0" destOrd="0" presId="urn:microsoft.com/office/officeart/2005/8/layout/vList2"/>
    <dgm:cxn modelId="{1FCA38B6-CC63-4738-A6D7-7BC7F5C4836F}" type="presParOf" srcId="{30EAAAB1-E02E-4B35-B607-4DEA10F8B6E1}" destId="{27854E07-F0EB-4D52-BA35-3428315803B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2AC9CE8A-2278-46B1-AC76-0A68DB3376BC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929E9548-E66F-4C01-85F6-7D697A5D5DBC}">
      <dgm:prSet/>
      <dgm:spPr/>
      <dgm:t>
        <a:bodyPr/>
        <a:lstStyle/>
        <a:p>
          <a:pPr algn="r" rtl="0"/>
          <a:r>
            <a:rPr lang="ar-SA" dirty="0" smtClean="0"/>
            <a:t>الأسلوبية البنائية</a:t>
          </a:r>
          <a:endParaRPr lang="en-US" dirty="0"/>
        </a:p>
      </dgm:t>
    </dgm:pt>
    <dgm:pt modelId="{47CE0655-89D8-484C-A8E4-B83A10CFE0E2}" type="parTrans" cxnId="{54A747ED-5A3F-41EC-88BC-AA7FC3465E76}">
      <dgm:prSet/>
      <dgm:spPr/>
      <dgm:t>
        <a:bodyPr/>
        <a:lstStyle/>
        <a:p>
          <a:endParaRPr lang="en-US"/>
        </a:p>
      </dgm:t>
    </dgm:pt>
    <dgm:pt modelId="{8171EDEA-52A5-4955-856C-E4E6149DF8F2}" type="sibTrans" cxnId="{54A747ED-5A3F-41EC-88BC-AA7FC3465E76}">
      <dgm:prSet/>
      <dgm:spPr/>
      <dgm:t>
        <a:bodyPr/>
        <a:lstStyle/>
        <a:p>
          <a:endParaRPr lang="en-US"/>
        </a:p>
      </dgm:t>
    </dgm:pt>
    <dgm:pt modelId="{B45F137B-B5C6-43C8-824F-A62613AD185F}" type="pres">
      <dgm:prSet presAssocID="{2AC9CE8A-2278-46B1-AC76-0A68DB3376B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E230E65-D1B5-4B82-BDB1-A1C7E37EE8BE}" type="pres">
      <dgm:prSet presAssocID="{929E9548-E66F-4C01-85F6-7D697A5D5DB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E9D17C2-0FC2-4486-AED3-A3C03E338CFB}" type="presOf" srcId="{929E9548-E66F-4C01-85F6-7D697A5D5DBC}" destId="{DE230E65-D1B5-4B82-BDB1-A1C7E37EE8BE}" srcOrd="0" destOrd="0" presId="urn:microsoft.com/office/officeart/2005/8/layout/vList2"/>
    <dgm:cxn modelId="{54A747ED-5A3F-41EC-88BC-AA7FC3465E76}" srcId="{2AC9CE8A-2278-46B1-AC76-0A68DB3376BC}" destId="{929E9548-E66F-4C01-85F6-7D697A5D5DBC}" srcOrd="0" destOrd="0" parTransId="{47CE0655-89D8-484C-A8E4-B83A10CFE0E2}" sibTransId="{8171EDEA-52A5-4955-856C-E4E6149DF8F2}"/>
    <dgm:cxn modelId="{DE44642E-865A-4ACC-B570-165DA38FD0C7}" type="presOf" srcId="{2AC9CE8A-2278-46B1-AC76-0A68DB3376BC}" destId="{B45F137B-B5C6-43C8-824F-A62613AD185F}" srcOrd="0" destOrd="0" presId="urn:microsoft.com/office/officeart/2005/8/layout/vList2"/>
    <dgm:cxn modelId="{7B78D15F-3A62-41B1-97B6-A8CF8A73C5F4}" type="presParOf" srcId="{B45F137B-B5C6-43C8-824F-A62613AD185F}" destId="{DE230E65-D1B5-4B82-BDB1-A1C7E37EE8B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020E5778-C039-4819-AEDE-7132051EDDC8}" type="doc">
      <dgm:prSet loTypeId="urn:microsoft.com/office/officeart/2005/8/layout/hList6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9273692-B510-4161-80EE-F73ADDB87A14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أكثر المذاهب شيوعا فيما يترجم الى العربية</a:t>
          </a:r>
          <a:endParaRPr lang="en-US" dirty="0">
            <a:solidFill>
              <a:schemeClr val="tx1"/>
            </a:solidFill>
          </a:endParaRPr>
        </a:p>
      </dgm:t>
    </dgm:pt>
    <dgm:pt modelId="{5B08D3FB-9596-4E45-8A84-A2715DBC578A}" type="parTrans" cxnId="{A3168241-6D56-4B75-93A4-7920DE3EA2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3E752BDF-24F0-4429-B46C-AD0C1A634D3F}" type="sibTrans" cxnId="{A3168241-6D56-4B75-93A4-7920DE3EA213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8E523E-3BEF-4275-8F54-7CFFD70BB005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تعتمد على التفرقة بين ما يسمى اللغة </a:t>
          </a:r>
          <a:r>
            <a:rPr lang="en-US" dirty="0" smtClean="0">
              <a:solidFill>
                <a:schemeClr val="tx1"/>
              </a:solidFill>
            </a:rPr>
            <a:t>langue</a:t>
          </a:r>
          <a:r>
            <a:rPr lang="ar-SA" dirty="0" smtClean="0">
              <a:solidFill>
                <a:schemeClr val="tx1"/>
              </a:solidFill>
            </a:rPr>
            <a:t> وما يسمى الكلام </a:t>
          </a:r>
          <a:r>
            <a:rPr lang="en-US" dirty="0" smtClean="0">
              <a:solidFill>
                <a:schemeClr val="tx1"/>
              </a:solidFill>
            </a:rPr>
            <a:t>parole</a:t>
          </a:r>
          <a:endParaRPr lang="en-US" dirty="0">
            <a:solidFill>
              <a:schemeClr val="tx1"/>
            </a:solidFill>
          </a:endParaRPr>
        </a:p>
      </dgm:t>
    </dgm:pt>
    <dgm:pt modelId="{D5D28239-C237-4AC0-8531-A32CC21FB4C8}" type="parTrans" cxnId="{B211A35C-A9EC-4290-B2E3-C85C688C2D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9193373D-3C88-4700-AFBC-F7E380C147C8}" type="sibTrans" cxnId="{B211A35C-A9EC-4290-B2E3-C85C688C2D1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ED7C338E-542D-4DB0-8004-F9C0A995C2A6}">
      <dgm:prSet/>
      <dgm:spPr/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التنبه لوجود فرق بين دراسة الأسلوب باعتباره طاقة كامنة في اللغة وبين دراسة الأسلوب الفعلي قي ذاته</a:t>
          </a:r>
          <a:endParaRPr lang="en-US" dirty="0">
            <a:solidFill>
              <a:schemeClr val="tx1"/>
            </a:solidFill>
          </a:endParaRPr>
        </a:p>
      </dgm:t>
    </dgm:pt>
    <dgm:pt modelId="{7487AAC7-EECC-4457-B0EF-361257476ADE}" type="parTrans" cxnId="{5D673BA9-008F-4F01-89D7-5E6E633E86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5F814A4-9222-46C0-BD2A-86F77AB1D312}" type="sibTrans" cxnId="{5D673BA9-008F-4F01-89D7-5E6E633E869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ACF4618-2C4A-4DC8-8FEE-760B1079B505}">
      <dgm:prSet/>
      <dgm:spPr/>
      <dgm:t>
        <a:bodyPr/>
        <a:lstStyle/>
        <a:p>
          <a:pPr rtl="1"/>
          <a:r>
            <a:rPr lang="ar-SA" smtClean="0">
              <a:solidFill>
                <a:schemeClr val="tx1"/>
              </a:solidFill>
            </a:rPr>
            <a:t>التنبه </a:t>
          </a:r>
          <a:r>
            <a:rPr lang="ar-SA" dirty="0" smtClean="0">
              <a:solidFill>
                <a:schemeClr val="tx1"/>
              </a:solidFill>
            </a:rPr>
            <a:t>لوجود فرق بين مستوى اللغة ومستوى النص</a:t>
          </a:r>
          <a:endParaRPr lang="en-US" dirty="0">
            <a:solidFill>
              <a:schemeClr val="tx1"/>
            </a:solidFill>
          </a:endParaRPr>
        </a:p>
      </dgm:t>
    </dgm:pt>
    <dgm:pt modelId="{D900EB4C-DB9B-4D0B-A789-EEEC37F32E65}" type="parTrans" cxnId="{81DE30C6-7DC6-4249-933D-18A60303F7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0FCA2817-9E90-4168-A8D3-791B8CB24402}" type="sibTrans" cxnId="{81DE30C6-7DC6-4249-933D-18A60303F7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6547CB23-FFEE-4650-9A40-454FC058B19C}" type="pres">
      <dgm:prSet presAssocID="{020E5778-C039-4819-AEDE-7132051EDDC8}" presName="Name0" presStyleCnt="0">
        <dgm:presLayoutVars>
          <dgm:dir val="rev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3C50252-24FD-4EB2-A3A9-106E7F7A4B2A}" type="pres">
      <dgm:prSet presAssocID="{69273692-B510-4161-80EE-F73ADDB87A14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09A410-7A94-428C-AD63-19618C6AAC5A}" type="pres">
      <dgm:prSet presAssocID="{3E752BDF-24F0-4429-B46C-AD0C1A634D3F}" presName="sibTrans" presStyleCnt="0"/>
      <dgm:spPr/>
    </dgm:pt>
    <dgm:pt modelId="{389D65DA-DD84-4232-A7F4-16FA90A93636}" type="pres">
      <dgm:prSet presAssocID="{258E523E-3BEF-4275-8F54-7CFFD70BB005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9ADC3E-1971-4A44-84FA-587F4118194A}" type="pres">
      <dgm:prSet presAssocID="{9193373D-3C88-4700-AFBC-F7E380C147C8}" presName="sibTrans" presStyleCnt="0"/>
      <dgm:spPr/>
    </dgm:pt>
    <dgm:pt modelId="{046942BD-E591-4EB0-AB7C-CA9C037232C1}" type="pres">
      <dgm:prSet presAssocID="{ED7C338E-542D-4DB0-8004-F9C0A995C2A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861690-B2B3-401A-A9D4-08995CB6C850}" type="pres">
      <dgm:prSet presAssocID="{25F814A4-9222-46C0-BD2A-86F77AB1D312}" presName="sibTrans" presStyleCnt="0"/>
      <dgm:spPr/>
    </dgm:pt>
    <dgm:pt modelId="{8F8BD81A-50F1-4530-95D2-741CFA6B489B}" type="pres">
      <dgm:prSet presAssocID="{6ACF4618-2C4A-4DC8-8FEE-760B1079B50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027A0E0-F4EC-4E62-87A5-F1BBCB466B36}" type="presOf" srcId="{69273692-B510-4161-80EE-F73ADDB87A14}" destId="{43C50252-24FD-4EB2-A3A9-106E7F7A4B2A}" srcOrd="0" destOrd="0" presId="urn:microsoft.com/office/officeart/2005/8/layout/hList6"/>
    <dgm:cxn modelId="{81DE30C6-7DC6-4249-933D-18A60303F7F2}" srcId="{020E5778-C039-4819-AEDE-7132051EDDC8}" destId="{6ACF4618-2C4A-4DC8-8FEE-760B1079B505}" srcOrd="3" destOrd="0" parTransId="{D900EB4C-DB9B-4D0B-A789-EEEC37F32E65}" sibTransId="{0FCA2817-9E90-4168-A8D3-791B8CB24402}"/>
    <dgm:cxn modelId="{048B42CA-6E4D-4F1C-B683-FAD1AACF0C1F}" type="presOf" srcId="{020E5778-C039-4819-AEDE-7132051EDDC8}" destId="{6547CB23-FFEE-4650-9A40-454FC058B19C}" srcOrd="0" destOrd="0" presId="urn:microsoft.com/office/officeart/2005/8/layout/hList6"/>
    <dgm:cxn modelId="{5D673BA9-008F-4F01-89D7-5E6E633E869B}" srcId="{020E5778-C039-4819-AEDE-7132051EDDC8}" destId="{ED7C338E-542D-4DB0-8004-F9C0A995C2A6}" srcOrd="2" destOrd="0" parTransId="{7487AAC7-EECC-4457-B0EF-361257476ADE}" sibTransId="{25F814A4-9222-46C0-BD2A-86F77AB1D312}"/>
    <dgm:cxn modelId="{FC180A8B-20AD-4C76-8427-BCD5C950A057}" type="presOf" srcId="{258E523E-3BEF-4275-8F54-7CFFD70BB005}" destId="{389D65DA-DD84-4232-A7F4-16FA90A93636}" srcOrd="0" destOrd="0" presId="urn:microsoft.com/office/officeart/2005/8/layout/hList6"/>
    <dgm:cxn modelId="{00361CE1-9EB9-431C-AD0A-5D4FF815B8EA}" type="presOf" srcId="{6ACF4618-2C4A-4DC8-8FEE-760B1079B505}" destId="{8F8BD81A-50F1-4530-95D2-741CFA6B489B}" srcOrd="0" destOrd="0" presId="urn:microsoft.com/office/officeart/2005/8/layout/hList6"/>
    <dgm:cxn modelId="{A3168241-6D56-4B75-93A4-7920DE3EA213}" srcId="{020E5778-C039-4819-AEDE-7132051EDDC8}" destId="{69273692-B510-4161-80EE-F73ADDB87A14}" srcOrd="0" destOrd="0" parTransId="{5B08D3FB-9596-4E45-8A84-A2715DBC578A}" sibTransId="{3E752BDF-24F0-4429-B46C-AD0C1A634D3F}"/>
    <dgm:cxn modelId="{AAA8C8C2-CE88-45FD-926A-5FEB7CBFE86C}" type="presOf" srcId="{ED7C338E-542D-4DB0-8004-F9C0A995C2A6}" destId="{046942BD-E591-4EB0-AB7C-CA9C037232C1}" srcOrd="0" destOrd="0" presId="urn:microsoft.com/office/officeart/2005/8/layout/hList6"/>
    <dgm:cxn modelId="{B211A35C-A9EC-4290-B2E3-C85C688C2D10}" srcId="{020E5778-C039-4819-AEDE-7132051EDDC8}" destId="{258E523E-3BEF-4275-8F54-7CFFD70BB005}" srcOrd="1" destOrd="0" parTransId="{D5D28239-C237-4AC0-8531-A32CC21FB4C8}" sibTransId="{9193373D-3C88-4700-AFBC-F7E380C147C8}"/>
    <dgm:cxn modelId="{F75BC014-6E78-40C4-B51E-9D3334D3ACED}" type="presParOf" srcId="{6547CB23-FFEE-4650-9A40-454FC058B19C}" destId="{43C50252-24FD-4EB2-A3A9-106E7F7A4B2A}" srcOrd="0" destOrd="0" presId="urn:microsoft.com/office/officeart/2005/8/layout/hList6"/>
    <dgm:cxn modelId="{638988A2-B3AC-42E0-896A-31D225FCA4A0}" type="presParOf" srcId="{6547CB23-FFEE-4650-9A40-454FC058B19C}" destId="{AF09A410-7A94-428C-AD63-19618C6AAC5A}" srcOrd="1" destOrd="0" presId="urn:microsoft.com/office/officeart/2005/8/layout/hList6"/>
    <dgm:cxn modelId="{C8509128-3371-46B1-9B8C-939EBB85C3AA}" type="presParOf" srcId="{6547CB23-FFEE-4650-9A40-454FC058B19C}" destId="{389D65DA-DD84-4232-A7F4-16FA90A93636}" srcOrd="2" destOrd="0" presId="urn:microsoft.com/office/officeart/2005/8/layout/hList6"/>
    <dgm:cxn modelId="{87515553-C19A-4C8A-8606-BADB3836F15C}" type="presParOf" srcId="{6547CB23-FFEE-4650-9A40-454FC058B19C}" destId="{119ADC3E-1971-4A44-84FA-587F4118194A}" srcOrd="3" destOrd="0" presId="urn:microsoft.com/office/officeart/2005/8/layout/hList6"/>
    <dgm:cxn modelId="{81BB9887-0F2C-47CE-88A0-9E49B397F676}" type="presParOf" srcId="{6547CB23-FFEE-4650-9A40-454FC058B19C}" destId="{046942BD-E591-4EB0-AB7C-CA9C037232C1}" srcOrd="4" destOrd="0" presId="urn:microsoft.com/office/officeart/2005/8/layout/hList6"/>
    <dgm:cxn modelId="{06B12431-4C66-48E4-AA89-7CABD5E5D9BF}" type="presParOf" srcId="{6547CB23-FFEE-4650-9A40-454FC058B19C}" destId="{7C861690-B2B3-401A-A9D4-08995CB6C850}" srcOrd="5" destOrd="0" presId="urn:microsoft.com/office/officeart/2005/8/layout/hList6"/>
    <dgm:cxn modelId="{2A5F6B94-19C8-4E69-B4BB-3D817F95AC5E}" type="presParOf" srcId="{6547CB23-FFEE-4650-9A40-454FC058B19C}" destId="{8F8BD81A-50F1-4530-95D2-741CFA6B489B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F52B263-2980-47B1-8E70-C8DA8858A832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AEB9FD60-3BA1-4921-84E3-8AD83201D24C}">
      <dgm:prSet/>
      <dgm:spPr/>
      <dgm:t>
        <a:bodyPr/>
        <a:lstStyle/>
        <a:p>
          <a:pPr algn="r" rtl="0"/>
          <a:r>
            <a:rPr lang="ar-SA" dirty="0" smtClean="0"/>
            <a:t>رومان جاكوبسون</a:t>
          </a:r>
          <a:endParaRPr lang="en-US" dirty="0"/>
        </a:p>
      </dgm:t>
    </dgm:pt>
    <dgm:pt modelId="{F91B9BC4-C434-4C45-8922-ED99E656CE0F}" type="parTrans" cxnId="{5C5793FB-4CD1-4397-9996-D6E80FABC3C2}">
      <dgm:prSet/>
      <dgm:spPr/>
      <dgm:t>
        <a:bodyPr/>
        <a:lstStyle/>
        <a:p>
          <a:endParaRPr lang="en-US"/>
        </a:p>
      </dgm:t>
    </dgm:pt>
    <dgm:pt modelId="{AB14DA27-8C22-41EB-BAA6-99500E25DC5F}" type="sibTrans" cxnId="{5C5793FB-4CD1-4397-9996-D6E80FABC3C2}">
      <dgm:prSet/>
      <dgm:spPr/>
      <dgm:t>
        <a:bodyPr/>
        <a:lstStyle/>
        <a:p>
          <a:endParaRPr lang="en-US"/>
        </a:p>
      </dgm:t>
    </dgm:pt>
    <dgm:pt modelId="{1FB0B8E7-BCD1-4FDC-B383-C1B4C698277E}" type="pres">
      <dgm:prSet presAssocID="{AF52B263-2980-47B1-8E70-C8DA8858A83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B495DE4-DCE1-4357-926C-51991CEECC01}" type="pres">
      <dgm:prSet presAssocID="{AEB9FD60-3BA1-4921-84E3-8AD83201D24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536FC2B-936D-4195-94C4-474262432566}" type="presOf" srcId="{AF52B263-2980-47B1-8E70-C8DA8858A832}" destId="{1FB0B8E7-BCD1-4FDC-B383-C1B4C698277E}" srcOrd="0" destOrd="0" presId="urn:microsoft.com/office/officeart/2005/8/layout/vList2"/>
    <dgm:cxn modelId="{B472307D-7690-473A-B3DD-7177371B167D}" type="presOf" srcId="{AEB9FD60-3BA1-4921-84E3-8AD83201D24C}" destId="{0B495DE4-DCE1-4357-926C-51991CEECC01}" srcOrd="0" destOrd="0" presId="urn:microsoft.com/office/officeart/2005/8/layout/vList2"/>
    <dgm:cxn modelId="{5C5793FB-4CD1-4397-9996-D6E80FABC3C2}" srcId="{AF52B263-2980-47B1-8E70-C8DA8858A832}" destId="{AEB9FD60-3BA1-4921-84E3-8AD83201D24C}" srcOrd="0" destOrd="0" parTransId="{F91B9BC4-C434-4C45-8922-ED99E656CE0F}" sibTransId="{AB14DA27-8C22-41EB-BAA6-99500E25DC5F}"/>
    <dgm:cxn modelId="{CD69C360-5806-4A04-B9BB-F0004F405C7F}" type="presParOf" srcId="{1FB0B8E7-BCD1-4FDC-B383-C1B4C698277E}" destId="{0B495DE4-DCE1-4357-926C-51991CEECC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7FE1E8FF-2DA3-4F3F-AB09-58DB17BD121F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FDAF16A1-BF5E-43CD-A448-992248326B9B}">
      <dgm:prSet/>
      <dgm:spPr/>
      <dgm:t>
        <a:bodyPr/>
        <a:lstStyle/>
        <a:p>
          <a:pPr algn="r" rtl="0"/>
          <a:r>
            <a:rPr lang="ar-SA" dirty="0" smtClean="0"/>
            <a:t>الأسلوبية التأصيلية</a:t>
          </a:r>
          <a:endParaRPr lang="en-US" dirty="0"/>
        </a:p>
      </dgm:t>
    </dgm:pt>
    <dgm:pt modelId="{517E4F7A-3590-4AF8-94C0-E14BC5050115}" type="parTrans" cxnId="{CA030951-A0BA-4240-853A-5A149E58BF0C}">
      <dgm:prSet/>
      <dgm:spPr/>
      <dgm:t>
        <a:bodyPr/>
        <a:lstStyle/>
        <a:p>
          <a:endParaRPr lang="en-US"/>
        </a:p>
      </dgm:t>
    </dgm:pt>
    <dgm:pt modelId="{8DCA25D1-B01C-427A-B4E8-284AF063F624}" type="sibTrans" cxnId="{CA030951-A0BA-4240-853A-5A149E58BF0C}">
      <dgm:prSet/>
      <dgm:spPr/>
      <dgm:t>
        <a:bodyPr/>
        <a:lstStyle/>
        <a:p>
          <a:endParaRPr lang="en-US"/>
        </a:p>
      </dgm:t>
    </dgm:pt>
    <dgm:pt modelId="{227927CE-9516-41A7-A974-F5A3A5885EEE}" type="pres">
      <dgm:prSet presAssocID="{7FE1E8FF-2DA3-4F3F-AB09-58DB17BD121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0C0E4F-EDE2-48D0-9D17-95406328F101}" type="pres">
      <dgm:prSet presAssocID="{FDAF16A1-BF5E-43CD-A448-992248326B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AE606E8-0278-4CFA-A86C-BCFD67CACFBB}" type="presOf" srcId="{FDAF16A1-BF5E-43CD-A448-992248326B9B}" destId="{DF0C0E4F-EDE2-48D0-9D17-95406328F101}" srcOrd="0" destOrd="0" presId="urn:microsoft.com/office/officeart/2005/8/layout/vList2"/>
    <dgm:cxn modelId="{CA030951-A0BA-4240-853A-5A149E58BF0C}" srcId="{7FE1E8FF-2DA3-4F3F-AB09-58DB17BD121F}" destId="{FDAF16A1-BF5E-43CD-A448-992248326B9B}" srcOrd="0" destOrd="0" parTransId="{517E4F7A-3590-4AF8-94C0-E14BC5050115}" sibTransId="{8DCA25D1-B01C-427A-B4E8-284AF063F624}"/>
    <dgm:cxn modelId="{F1BB163B-6A83-4C92-BBF2-A2853A07F755}" type="presOf" srcId="{7FE1E8FF-2DA3-4F3F-AB09-58DB17BD121F}" destId="{227927CE-9516-41A7-A974-F5A3A5885EEE}" srcOrd="0" destOrd="0" presId="urn:microsoft.com/office/officeart/2005/8/layout/vList2"/>
    <dgm:cxn modelId="{D1FE3806-4C2B-4CA4-8277-0D49B4C7B9A6}" type="presParOf" srcId="{227927CE-9516-41A7-A974-F5A3A5885EEE}" destId="{DF0C0E4F-EDE2-48D0-9D17-95406328F10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05854D90-A4BB-45F8-B9C5-32F90760F9B4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14622B8-B777-4D69-A29D-1728A4B80126}">
      <dgm:prSet/>
      <dgm:spPr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</dgm:spPr>
      <dgm:t>
        <a:bodyPr/>
        <a:lstStyle/>
        <a:p>
          <a:pPr rtl="1"/>
          <a:r>
            <a:rPr lang="ar-SA" dirty="0" smtClean="0"/>
            <a:t>الأسلوبية النفسية الاجتماعية. هنري مريير (سيكولوجية الأسلوب) يعامل انتاج المؤلف على أنه صدى لحياته </a:t>
          </a:r>
          <a:endParaRPr lang="en-US" dirty="0"/>
        </a:p>
      </dgm:t>
    </dgm:pt>
    <dgm:pt modelId="{910909ED-DB6A-4731-93E2-47BB7B45DAED}" type="parTrans" cxnId="{D6B180AB-0CDE-4389-B4E1-AFCAC462A659}">
      <dgm:prSet/>
      <dgm:spPr/>
      <dgm:t>
        <a:bodyPr/>
        <a:lstStyle/>
        <a:p>
          <a:endParaRPr lang="en-US"/>
        </a:p>
      </dgm:t>
    </dgm:pt>
    <dgm:pt modelId="{E8E06BB8-BD76-41D4-9B1C-12E1E5FAEEEE}" type="sibTrans" cxnId="{D6B180AB-0CDE-4389-B4E1-AFCAC462A659}">
      <dgm:prSet/>
      <dgm:spPr/>
      <dgm:t>
        <a:bodyPr/>
        <a:lstStyle/>
        <a:p>
          <a:endParaRPr lang="en-US"/>
        </a:p>
      </dgm:t>
    </dgm:pt>
    <dgm:pt modelId="{FA22AA0E-B8D1-4528-BBF8-121E6DA867D2}">
      <dgm:prSet/>
      <dgm:spPr>
        <a:ln w="57150">
          <a:solidFill>
            <a:schemeClr val="accent5">
              <a:lumMod val="50000"/>
            </a:schemeClr>
          </a:solidFill>
        </a:ln>
      </dgm:spPr>
      <dgm:t>
        <a:bodyPr/>
        <a:lstStyle/>
        <a:p>
          <a:pPr rtl="1"/>
          <a:r>
            <a:rPr lang="ar-SA" dirty="0" smtClean="0"/>
            <a:t>الأسلوبية الأدبية. العالم النمساوي لبوسبترز, العالم الأمريكي داماسو ألونسو</a:t>
          </a:r>
          <a:r>
            <a:rPr lang="en-US" dirty="0" err="1" smtClean="0"/>
            <a:t>Damaso</a:t>
          </a:r>
          <a:r>
            <a:rPr lang="en-US" dirty="0" smtClean="0"/>
            <a:t> Alonso</a:t>
          </a:r>
          <a:r>
            <a:rPr lang="ar-SA" dirty="0" smtClean="0"/>
            <a:t> وهاتزفيلد</a:t>
          </a:r>
          <a:r>
            <a:rPr lang="en-US" dirty="0" smtClean="0"/>
            <a:t> </a:t>
          </a:r>
          <a:r>
            <a:rPr lang="en-US" dirty="0" err="1" smtClean="0"/>
            <a:t>Hatzfed</a:t>
          </a:r>
          <a:endParaRPr lang="en-US" dirty="0"/>
        </a:p>
      </dgm:t>
    </dgm:pt>
    <dgm:pt modelId="{E7B6A8BE-A102-40EC-94D3-E34C73E04396}" type="parTrans" cxnId="{A865E60B-21E0-4414-A60D-899C4AF6CDA1}">
      <dgm:prSet/>
      <dgm:spPr/>
      <dgm:t>
        <a:bodyPr/>
        <a:lstStyle/>
        <a:p>
          <a:endParaRPr lang="en-US"/>
        </a:p>
      </dgm:t>
    </dgm:pt>
    <dgm:pt modelId="{5D89A2FC-C24D-4F7B-A2F7-F0B3E2B68612}" type="sibTrans" cxnId="{A865E60B-21E0-4414-A60D-899C4AF6CDA1}">
      <dgm:prSet/>
      <dgm:spPr/>
      <dgm:t>
        <a:bodyPr/>
        <a:lstStyle/>
        <a:p>
          <a:endParaRPr lang="en-US"/>
        </a:p>
      </dgm:t>
    </dgm:pt>
    <dgm:pt modelId="{3A8A85C7-FB38-45B7-9258-EB26C2A86D3A}" type="pres">
      <dgm:prSet presAssocID="{05854D90-A4BB-45F8-B9C5-32F90760F9B4}" presName="hierChild1" presStyleCnt="0">
        <dgm:presLayoutVars>
          <dgm:orgChart val="1"/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C107775-2BCA-4808-9CDA-C438ABB3075A}" type="pres">
      <dgm:prSet presAssocID="{314622B8-B777-4D69-A29D-1728A4B80126}" presName="hierRoot1" presStyleCnt="0">
        <dgm:presLayoutVars>
          <dgm:hierBranch val="init"/>
        </dgm:presLayoutVars>
      </dgm:prSet>
      <dgm:spPr/>
    </dgm:pt>
    <dgm:pt modelId="{746A7A37-B88D-42B2-9F8B-0116BEE386DC}" type="pres">
      <dgm:prSet presAssocID="{314622B8-B777-4D69-A29D-1728A4B80126}" presName="rootComposite1" presStyleCnt="0"/>
      <dgm:spPr/>
    </dgm:pt>
    <dgm:pt modelId="{93FDF66B-DA8B-424E-99E6-FB0EEB987DA0}" type="pres">
      <dgm:prSet presAssocID="{314622B8-B777-4D69-A29D-1728A4B80126}" presName="rootText1" presStyleLbl="node0" presStyleIdx="0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698A1D-1663-42C1-B7F5-5A244CA260CA}" type="pres">
      <dgm:prSet presAssocID="{314622B8-B777-4D69-A29D-1728A4B80126}" presName="rootConnector1" presStyleLbl="node1" presStyleIdx="0" presStyleCnt="0"/>
      <dgm:spPr/>
      <dgm:t>
        <a:bodyPr/>
        <a:lstStyle/>
        <a:p>
          <a:endParaRPr lang="en-US"/>
        </a:p>
      </dgm:t>
    </dgm:pt>
    <dgm:pt modelId="{48CC90D9-2738-4064-900D-6160B14C0EAA}" type="pres">
      <dgm:prSet presAssocID="{314622B8-B777-4D69-A29D-1728A4B80126}" presName="hierChild2" presStyleCnt="0"/>
      <dgm:spPr/>
    </dgm:pt>
    <dgm:pt modelId="{70043FF5-CF38-41A6-A155-46B3A89D6920}" type="pres">
      <dgm:prSet presAssocID="{314622B8-B777-4D69-A29D-1728A4B80126}" presName="hierChild3" presStyleCnt="0"/>
      <dgm:spPr/>
    </dgm:pt>
    <dgm:pt modelId="{6D71CE99-5357-49E2-A140-9BEB4FC98C5A}" type="pres">
      <dgm:prSet presAssocID="{FA22AA0E-B8D1-4528-BBF8-121E6DA867D2}" presName="hierRoot1" presStyleCnt="0">
        <dgm:presLayoutVars>
          <dgm:hierBranch val="init"/>
        </dgm:presLayoutVars>
      </dgm:prSet>
      <dgm:spPr/>
    </dgm:pt>
    <dgm:pt modelId="{83DDE153-8040-4D04-B907-9C7D67A6CE19}" type="pres">
      <dgm:prSet presAssocID="{FA22AA0E-B8D1-4528-BBF8-121E6DA867D2}" presName="rootComposite1" presStyleCnt="0"/>
      <dgm:spPr/>
    </dgm:pt>
    <dgm:pt modelId="{34AF7255-6CB1-4080-BD9E-D690A9A88B9D}" type="pres">
      <dgm:prSet presAssocID="{FA22AA0E-B8D1-4528-BBF8-121E6DA867D2}" presName="rootText1" presStyleLbl="node0" presStyleIdx="1" presStyleCnt="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4D5E788-C627-4E77-B57C-8800994E58C0}" type="pres">
      <dgm:prSet presAssocID="{FA22AA0E-B8D1-4528-BBF8-121E6DA867D2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6E43AB2-521B-4C10-8005-E40DAE060D7A}" type="pres">
      <dgm:prSet presAssocID="{FA22AA0E-B8D1-4528-BBF8-121E6DA867D2}" presName="hierChild2" presStyleCnt="0"/>
      <dgm:spPr/>
    </dgm:pt>
    <dgm:pt modelId="{DF8C05DD-CB27-4564-9A4E-BF50FEA113BB}" type="pres">
      <dgm:prSet presAssocID="{FA22AA0E-B8D1-4528-BBF8-121E6DA867D2}" presName="hierChild3" presStyleCnt="0"/>
      <dgm:spPr/>
    </dgm:pt>
  </dgm:ptLst>
  <dgm:cxnLst>
    <dgm:cxn modelId="{C656C814-E1D8-480E-B6FB-3A16B6113AC1}" type="presOf" srcId="{314622B8-B777-4D69-A29D-1728A4B80126}" destId="{DB698A1D-1663-42C1-B7F5-5A244CA260CA}" srcOrd="1" destOrd="0" presId="urn:microsoft.com/office/officeart/2005/8/layout/orgChart1"/>
    <dgm:cxn modelId="{A865E60B-21E0-4414-A60D-899C4AF6CDA1}" srcId="{05854D90-A4BB-45F8-B9C5-32F90760F9B4}" destId="{FA22AA0E-B8D1-4528-BBF8-121E6DA867D2}" srcOrd="1" destOrd="0" parTransId="{E7B6A8BE-A102-40EC-94D3-E34C73E04396}" sibTransId="{5D89A2FC-C24D-4F7B-A2F7-F0B3E2B68612}"/>
    <dgm:cxn modelId="{1F2BD9E0-1209-42A2-B2A3-FFF5A4344B56}" type="presOf" srcId="{314622B8-B777-4D69-A29D-1728A4B80126}" destId="{93FDF66B-DA8B-424E-99E6-FB0EEB987DA0}" srcOrd="0" destOrd="0" presId="urn:microsoft.com/office/officeart/2005/8/layout/orgChart1"/>
    <dgm:cxn modelId="{33A6FA8C-32FA-440C-BC43-8C8A26187D35}" type="presOf" srcId="{FA22AA0E-B8D1-4528-BBF8-121E6DA867D2}" destId="{C4D5E788-C627-4E77-B57C-8800994E58C0}" srcOrd="1" destOrd="0" presId="urn:microsoft.com/office/officeart/2005/8/layout/orgChart1"/>
    <dgm:cxn modelId="{291FC804-4E0F-426D-A0A2-04B76C5F48A4}" type="presOf" srcId="{FA22AA0E-B8D1-4528-BBF8-121E6DA867D2}" destId="{34AF7255-6CB1-4080-BD9E-D690A9A88B9D}" srcOrd="0" destOrd="0" presId="urn:microsoft.com/office/officeart/2005/8/layout/orgChart1"/>
    <dgm:cxn modelId="{D6B180AB-0CDE-4389-B4E1-AFCAC462A659}" srcId="{05854D90-A4BB-45F8-B9C5-32F90760F9B4}" destId="{314622B8-B777-4D69-A29D-1728A4B80126}" srcOrd="0" destOrd="0" parTransId="{910909ED-DB6A-4731-93E2-47BB7B45DAED}" sibTransId="{E8E06BB8-BD76-41D4-9B1C-12E1E5FAEEEE}"/>
    <dgm:cxn modelId="{E3222A68-21C9-433D-8F97-9A8AC6F98313}" type="presOf" srcId="{05854D90-A4BB-45F8-B9C5-32F90760F9B4}" destId="{3A8A85C7-FB38-45B7-9258-EB26C2A86D3A}" srcOrd="0" destOrd="0" presId="urn:microsoft.com/office/officeart/2005/8/layout/orgChart1"/>
    <dgm:cxn modelId="{228EAB51-DDE9-41BC-B4C2-77F833C838B4}" type="presParOf" srcId="{3A8A85C7-FB38-45B7-9258-EB26C2A86D3A}" destId="{EC107775-2BCA-4808-9CDA-C438ABB3075A}" srcOrd="0" destOrd="0" presId="urn:microsoft.com/office/officeart/2005/8/layout/orgChart1"/>
    <dgm:cxn modelId="{47C9CADC-AAD0-4D09-9EC7-FAAD0A49EE6E}" type="presParOf" srcId="{EC107775-2BCA-4808-9CDA-C438ABB3075A}" destId="{746A7A37-B88D-42B2-9F8B-0116BEE386DC}" srcOrd="0" destOrd="0" presId="urn:microsoft.com/office/officeart/2005/8/layout/orgChart1"/>
    <dgm:cxn modelId="{DE7C4AE9-FC54-459F-AA48-856EB4655C7F}" type="presParOf" srcId="{746A7A37-B88D-42B2-9F8B-0116BEE386DC}" destId="{93FDF66B-DA8B-424E-99E6-FB0EEB987DA0}" srcOrd="0" destOrd="0" presId="urn:microsoft.com/office/officeart/2005/8/layout/orgChart1"/>
    <dgm:cxn modelId="{98A43202-EB4F-4064-AC29-14824F2D94B0}" type="presParOf" srcId="{746A7A37-B88D-42B2-9F8B-0116BEE386DC}" destId="{DB698A1D-1663-42C1-B7F5-5A244CA260CA}" srcOrd="1" destOrd="0" presId="urn:microsoft.com/office/officeart/2005/8/layout/orgChart1"/>
    <dgm:cxn modelId="{D51B0170-3120-49BE-B3F6-3733AC2CB134}" type="presParOf" srcId="{EC107775-2BCA-4808-9CDA-C438ABB3075A}" destId="{48CC90D9-2738-4064-900D-6160B14C0EAA}" srcOrd="1" destOrd="0" presId="urn:microsoft.com/office/officeart/2005/8/layout/orgChart1"/>
    <dgm:cxn modelId="{CD2E20C8-853D-4D93-84B6-1755C71CB716}" type="presParOf" srcId="{EC107775-2BCA-4808-9CDA-C438ABB3075A}" destId="{70043FF5-CF38-41A6-A155-46B3A89D6920}" srcOrd="2" destOrd="0" presId="urn:microsoft.com/office/officeart/2005/8/layout/orgChart1"/>
    <dgm:cxn modelId="{ECE42A58-6F0D-418D-9AAF-E5F158534C2F}" type="presParOf" srcId="{3A8A85C7-FB38-45B7-9258-EB26C2A86D3A}" destId="{6D71CE99-5357-49E2-A140-9BEB4FC98C5A}" srcOrd="1" destOrd="0" presId="urn:microsoft.com/office/officeart/2005/8/layout/orgChart1"/>
    <dgm:cxn modelId="{A485E8D9-2C0F-4D95-9AAB-FC920E31671B}" type="presParOf" srcId="{6D71CE99-5357-49E2-A140-9BEB4FC98C5A}" destId="{83DDE153-8040-4D04-B907-9C7D67A6CE19}" srcOrd="0" destOrd="0" presId="urn:microsoft.com/office/officeart/2005/8/layout/orgChart1"/>
    <dgm:cxn modelId="{07271EF6-1701-4A4F-B247-E66908A75A9C}" type="presParOf" srcId="{83DDE153-8040-4D04-B907-9C7D67A6CE19}" destId="{34AF7255-6CB1-4080-BD9E-D690A9A88B9D}" srcOrd="0" destOrd="0" presId="urn:microsoft.com/office/officeart/2005/8/layout/orgChart1"/>
    <dgm:cxn modelId="{8F72E39E-3BDD-4CF5-8A01-5B3D2848C38A}" type="presParOf" srcId="{83DDE153-8040-4D04-B907-9C7D67A6CE19}" destId="{C4D5E788-C627-4E77-B57C-8800994E58C0}" srcOrd="1" destOrd="0" presId="urn:microsoft.com/office/officeart/2005/8/layout/orgChart1"/>
    <dgm:cxn modelId="{9D8FF9A5-2726-478D-8327-6D763CACE7F4}" type="presParOf" srcId="{6D71CE99-5357-49E2-A140-9BEB4FC98C5A}" destId="{26E43AB2-521B-4C10-8005-E40DAE060D7A}" srcOrd="1" destOrd="0" presId="urn:microsoft.com/office/officeart/2005/8/layout/orgChart1"/>
    <dgm:cxn modelId="{D5A64150-4443-4240-AAC3-00D3A1FE27E4}" type="presParOf" srcId="{6D71CE99-5357-49E2-A140-9BEB4FC98C5A}" destId="{DF8C05DD-CB27-4564-9A4E-BF50FEA113B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012D87E-F19B-447A-B409-7830EEC053F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DBA15A19-78D7-4CEB-A2AA-A7A1E1B12FE0}">
      <dgm:prSet/>
      <dgm:spPr/>
      <dgm:t>
        <a:bodyPr/>
        <a:lstStyle/>
        <a:p>
          <a:pPr rtl="1"/>
          <a:r>
            <a:rPr lang="ar-SA" dirty="0" smtClean="0"/>
            <a:t>منهج الأسلوبية الأدبية (الأسلوبية النقدية, الأسلوبية الجديدة, الأسلوبية الحديثة)</a:t>
          </a:r>
          <a:endParaRPr lang="en-US" dirty="0"/>
        </a:p>
      </dgm:t>
    </dgm:pt>
    <dgm:pt modelId="{DF1090CC-9F7D-4F40-8500-A36E7781050B}" type="parTrans" cxnId="{E78773E1-5C3A-4014-A444-B3D6274FB34B}">
      <dgm:prSet/>
      <dgm:spPr/>
      <dgm:t>
        <a:bodyPr/>
        <a:lstStyle/>
        <a:p>
          <a:endParaRPr lang="en-US"/>
        </a:p>
      </dgm:t>
    </dgm:pt>
    <dgm:pt modelId="{B2310F48-F4DF-4065-BD0A-B331C17DD92C}" type="sibTrans" cxnId="{E78773E1-5C3A-4014-A444-B3D6274FB34B}">
      <dgm:prSet/>
      <dgm:spPr/>
      <dgm:t>
        <a:bodyPr/>
        <a:lstStyle/>
        <a:p>
          <a:endParaRPr lang="en-US"/>
        </a:p>
      </dgm:t>
    </dgm:pt>
    <dgm:pt modelId="{2C1622C8-A189-41E1-8CDA-0E38694642E2}" type="pres">
      <dgm:prSet presAssocID="{9012D87E-F19B-447A-B409-7830EEC053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052D34C-0E27-490D-905A-361E860FEB3B}" type="pres">
      <dgm:prSet presAssocID="{DBA15A19-78D7-4CEB-A2AA-A7A1E1B12FE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78773E1-5C3A-4014-A444-B3D6274FB34B}" srcId="{9012D87E-F19B-447A-B409-7830EEC053F4}" destId="{DBA15A19-78D7-4CEB-A2AA-A7A1E1B12FE0}" srcOrd="0" destOrd="0" parTransId="{DF1090CC-9F7D-4F40-8500-A36E7781050B}" sibTransId="{B2310F48-F4DF-4065-BD0A-B331C17DD92C}"/>
    <dgm:cxn modelId="{191F778C-C6F8-4D32-9321-D54B5F46B8FF}" type="presOf" srcId="{9012D87E-F19B-447A-B409-7830EEC053F4}" destId="{2C1622C8-A189-41E1-8CDA-0E38694642E2}" srcOrd="0" destOrd="0" presId="urn:microsoft.com/office/officeart/2005/8/layout/vList2"/>
    <dgm:cxn modelId="{58C3C864-05A0-4CA2-994C-7A1EAC0B7181}" type="presOf" srcId="{DBA15A19-78D7-4CEB-A2AA-A7A1E1B12FE0}" destId="{2052D34C-0E27-490D-905A-361E860FEB3B}" srcOrd="0" destOrd="0" presId="urn:microsoft.com/office/officeart/2005/8/layout/vList2"/>
    <dgm:cxn modelId="{F599693B-81FC-4EF3-9861-BA331F8CD5FF}" type="presParOf" srcId="{2C1622C8-A189-41E1-8CDA-0E38694642E2}" destId="{2052D34C-0E27-490D-905A-361E860FEB3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70041744-C9B6-49C1-BBC1-7512FC87F51A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61CE70A1-454A-43EB-90E2-7CA0C062B962}">
      <dgm:prSet/>
      <dgm:spPr/>
      <dgm:t>
        <a:bodyPr/>
        <a:lstStyle/>
        <a:p>
          <a:pPr algn="ctr" rtl="0"/>
          <a:r>
            <a:rPr lang="ar-SA" dirty="0" smtClean="0"/>
            <a:t>المراجع</a:t>
          </a:r>
          <a:endParaRPr lang="en-US" dirty="0"/>
        </a:p>
      </dgm:t>
    </dgm:pt>
    <dgm:pt modelId="{8E43BA68-5D81-4B61-BC40-3739DF238731}" type="parTrans" cxnId="{D4FF7DE1-E24B-4C0C-8495-E2EFD0D74C95}">
      <dgm:prSet/>
      <dgm:spPr/>
      <dgm:t>
        <a:bodyPr/>
        <a:lstStyle/>
        <a:p>
          <a:endParaRPr lang="en-US"/>
        </a:p>
      </dgm:t>
    </dgm:pt>
    <dgm:pt modelId="{62E0112D-0FA8-4DC2-A08B-45B149C150F0}" type="sibTrans" cxnId="{D4FF7DE1-E24B-4C0C-8495-E2EFD0D74C95}">
      <dgm:prSet/>
      <dgm:spPr/>
      <dgm:t>
        <a:bodyPr/>
        <a:lstStyle/>
        <a:p>
          <a:endParaRPr lang="en-US"/>
        </a:p>
      </dgm:t>
    </dgm:pt>
    <dgm:pt modelId="{FF710C91-24E3-4B01-AD10-4ED030FEF73B}" type="pres">
      <dgm:prSet presAssocID="{70041744-C9B6-49C1-BBC1-7512FC87F51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ECA9EE1-E266-403A-8328-86C856D69547}" type="pres">
      <dgm:prSet presAssocID="{61CE70A1-454A-43EB-90E2-7CA0C062B96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055AA6E8-C41D-46BA-91DB-BE252EB3FBB6}" type="presOf" srcId="{70041744-C9B6-49C1-BBC1-7512FC87F51A}" destId="{FF710C91-24E3-4B01-AD10-4ED030FEF73B}" srcOrd="0" destOrd="0" presId="urn:microsoft.com/office/officeart/2005/8/layout/vList2"/>
    <dgm:cxn modelId="{94D15666-D21D-4E69-9CEA-342342231669}" type="presOf" srcId="{61CE70A1-454A-43EB-90E2-7CA0C062B962}" destId="{6ECA9EE1-E266-403A-8328-86C856D69547}" srcOrd="0" destOrd="0" presId="urn:microsoft.com/office/officeart/2005/8/layout/vList2"/>
    <dgm:cxn modelId="{D4FF7DE1-E24B-4C0C-8495-E2EFD0D74C95}" srcId="{70041744-C9B6-49C1-BBC1-7512FC87F51A}" destId="{61CE70A1-454A-43EB-90E2-7CA0C062B962}" srcOrd="0" destOrd="0" parTransId="{8E43BA68-5D81-4B61-BC40-3739DF238731}" sibTransId="{62E0112D-0FA8-4DC2-A08B-45B149C150F0}"/>
    <dgm:cxn modelId="{F1308AA3-602C-42AD-BE7B-6B2BF05C0689}" type="presParOf" srcId="{FF710C91-24E3-4B01-AD10-4ED030FEF73B}" destId="{6ECA9EE1-E266-403A-8328-86C856D6954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0F92E4E-FCA5-4E04-ABD7-479DF2C66A2A}" type="doc">
      <dgm:prSet loTypeId="urn:microsoft.com/office/officeart/2005/8/layout/matrix3" loCatId="matrix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2B970408-9A6E-4A43-AD89-F848A58AD10F}">
      <dgm:prSet/>
      <dgm:spPr/>
      <dgm:t>
        <a:bodyPr/>
        <a:lstStyle/>
        <a:p>
          <a:pPr rtl="1"/>
          <a:r>
            <a:rPr lang="ar-SA" dirty="0" smtClean="0"/>
            <a:t>الأسلوب هو : طريقة الأداء , أو طريقة التعبير التي يسلكها الأديب لتصوير ما في نفسه , أو لنقله إلى سواه بهذه العبارات اللغوية </a:t>
          </a:r>
          <a:endParaRPr lang="ar-SA" dirty="0"/>
        </a:p>
      </dgm:t>
    </dgm:pt>
    <dgm:pt modelId="{2B03BC03-68DD-4ABF-9653-605946DE2D78}" type="parTrans" cxnId="{A522A4C9-A209-4618-98BA-3C461F086063}">
      <dgm:prSet/>
      <dgm:spPr/>
      <dgm:t>
        <a:bodyPr/>
        <a:lstStyle/>
        <a:p>
          <a:endParaRPr lang="en-US"/>
        </a:p>
      </dgm:t>
    </dgm:pt>
    <dgm:pt modelId="{271D8319-C381-4C0A-A22B-058DED0C69D3}" type="sibTrans" cxnId="{A522A4C9-A209-4618-98BA-3C461F086063}">
      <dgm:prSet/>
      <dgm:spPr/>
      <dgm:t>
        <a:bodyPr/>
        <a:lstStyle/>
        <a:p>
          <a:endParaRPr lang="en-US"/>
        </a:p>
      </dgm:t>
    </dgm:pt>
    <dgm:pt modelId="{2C5D1CAB-EC90-4430-B05A-82B275889897}">
      <dgm:prSet/>
      <dgm:spPr/>
      <dgm:t>
        <a:bodyPr/>
        <a:lstStyle/>
        <a:p>
          <a:pPr rtl="1"/>
          <a:r>
            <a:rPr lang="ar-SA" dirty="0" smtClean="0"/>
            <a:t>الأسلوب : دلالة على منحى محدد في هذا النشاط أو ذاك , يحمل قواعد وخصائص معينة</a:t>
          </a:r>
          <a:endParaRPr lang="en-US" dirty="0"/>
        </a:p>
      </dgm:t>
    </dgm:pt>
    <dgm:pt modelId="{00F973D6-F623-40B1-812F-538FFD976E4C}" type="parTrans" cxnId="{B4689D3E-41AE-4750-AA3E-A7C7FBAE5BBC}">
      <dgm:prSet/>
      <dgm:spPr/>
      <dgm:t>
        <a:bodyPr/>
        <a:lstStyle/>
        <a:p>
          <a:endParaRPr lang="en-US"/>
        </a:p>
      </dgm:t>
    </dgm:pt>
    <dgm:pt modelId="{E6CB3DF3-5AD5-4F3E-9380-26D426E7AA66}" type="sibTrans" cxnId="{B4689D3E-41AE-4750-AA3E-A7C7FBAE5BBC}">
      <dgm:prSet/>
      <dgm:spPr/>
      <dgm:t>
        <a:bodyPr/>
        <a:lstStyle/>
        <a:p>
          <a:endParaRPr lang="en-US"/>
        </a:p>
      </dgm:t>
    </dgm:pt>
    <dgm:pt modelId="{FCF98570-4EB6-4C2D-A586-A46E3FBCA56B}">
      <dgm:prSet/>
      <dgm:spPr/>
      <dgm:t>
        <a:bodyPr/>
        <a:lstStyle/>
        <a:p>
          <a:pPr rtl="1"/>
          <a:r>
            <a:rPr lang="ar-SA" dirty="0" smtClean="0"/>
            <a:t>العبارة اللفظية المنسقة لأداء المعاني</a:t>
          </a:r>
          <a:endParaRPr lang="en-US" dirty="0"/>
        </a:p>
      </dgm:t>
    </dgm:pt>
    <dgm:pt modelId="{4346E535-7682-4245-9B5C-457A25B0C5F1}" type="parTrans" cxnId="{6B6EC394-88D5-4CDF-8C09-01551E2A8E1F}">
      <dgm:prSet/>
      <dgm:spPr/>
      <dgm:t>
        <a:bodyPr/>
        <a:lstStyle/>
        <a:p>
          <a:endParaRPr lang="en-US"/>
        </a:p>
      </dgm:t>
    </dgm:pt>
    <dgm:pt modelId="{9F4F84DA-17C7-4B8C-9550-0DBD3E92F3A8}" type="sibTrans" cxnId="{6B6EC394-88D5-4CDF-8C09-01551E2A8E1F}">
      <dgm:prSet/>
      <dgm:spPr/>
      <dgm:t>
        <a:bodyPr/>
        <a:lstStyle/>
        <a:p>
          <a:endParaRPr lang="en-US"/>
        </a:p>
      </dgm:t>
    </dgm:pt>
    <dgm:pt modelId="{DE9B847B-1C7C-4F73-8AC5-ACF27C6A7B53}">
      <dgm:prSet/>
      <dgm:spPr/>
      <dgm:t>
        <a:bodyPr/>
        <a:lstStyle/>
        <a:p>
          <a:pPr rtl="1"/>
          <a:r>
            <a:rPr lang="ar-SA" dirty="0" smtClean="0"/>
            <a:t>طريقة الكاتب أو الشاعر الخاصة في اختيار الألفاظ وتأليف الكلام </a:t>
          </a:r>
          <a:endParaRPr lang="en-US" dirty="0"/>
        </a:p>
      </dgm:t>
    </dgm:pt>
    <dgm:pt modelId="{00508531-A0CF-4605-99A6-2F62472D0E37}" type="parTrans" cxnId="{5C1E91DA-78F8-48EF-83C9-21D407E30426}">
      <dgm:prSet/>
      <dgm:spPr/>
      <dgm:t>
        <a:bodyPr/>
        <a:lstStyle/>
        <a:p>
          <a:endParaRPr lang="en-US"/>
        </a:p>
      </dgm:t>
    </dgm:pt>
    <dgm:pt modelId="{9595280C-BF1F-4162-A92D-AE53891E5FF9}" type="sibTrans" cxnId="{5C1E91DA-78F8-48EF-83C9-21D407E30426}">
      <dgm:prSet/>
      <dgm:spPr/>
      <dgm:t>
        <a:bodyPr/>
        <a:lstStyle/>
        <a:p>
          <a:endParaRPr lang="en-US"/>
        </a:p>
      </dgm:t>
    </dgm:pt>
    <dgm:pt modelId="{8A692F45-3EC8-49F4-BD34-2EC84516DA1F}" type="pres">
      <dgm:prSet presAssocID="{F0F92E4E-FCA5-4E04-ABD7-479DF2C66A2A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F957F21-0274-4A51-BB1B-C946E975433E}" type="pres">
      <dgm:prSet presAssocID="{F0F92E4E-FCA5-4E04-ABD7-479DF2C66A2A}" presName="diamond" presStyleLbl="bgShp" presStyleIdx="0" presStyleCnt="1"/>
      <dgm:spPr/>
    </dgm:pt>
    <dgm:pt modelId="{DA5B5FE2-F5FD-428E-A2B3-33DE3955F885}" type="pres">
      <dgm:prSet presAssocID="{F0F92E4E-FCA5-4E04-ABD7-479DF2C66A2A}" presName="quad1" presStyleLbl="node1" presStyleIdx="0" presStyleCnt="4" custScaleX="223700" custLinFactNeighborX="-90419" custLinFactNeighborY="-1383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E58595-899D-4BA3-B5B1-2CF37DE0A222}" type="pres">
      <dgm:prSet presAssocID="{F0F92E4E-FCA5-4E04-ABD7-479DF2C66A2A}" presName="quad2" presStyleLbl="node1" presStyleIdx="1" presStyleCnt="4" custScaleX="213322" custLinFactX="1381" custLinFactNeighborX="100000" custLinFactNeighborY="-979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67D487-F35A-4198-8FF2-A72BD2D03DDC}" type="pres">
      <dgm:prSet presAssocID="{F0F92E4E-FCA5-4E04-ABD7-479DF2C66A2A}" presName="quad3" presStyleLbl="node1" presStyleIdx="2" presStyleCnt="4" custScaleX="219598" custLinFactNeighborX="-94466" custLinFactNeighborY="12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FC28C-8ADD-4DAB-9671-ADA2074721A6}" type="pres">
      <dgm:prSet presAssocID="{F0F92E4E-FCA5-4E04-ABD7-479DF2C66A2A}" presName="quad4" presStyleLbl="node1" presStyleIdx="3" presStyleCnt="4" custScaleX="215345" custLinFactX="9475" custLinFactNeighborX="100000" custLinFactNeighborY="1202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522A4C9-A209-4618-98BA-3C461F086063}" srcId="{F0F92E4E-FCA5-4E04-ABD7-479DF2C66A2A}" destId="{2B970408-9A6E-4A43-AD89-F848A58AD10F}" srcOrd="0" destOrd="0" parTransId="{2B03BC03-68DD-4ABF-9653-605946DE2D78}" sibTransId="{271D8319-C381-4C0A-A22B-058DED0C69D3}"/>
    <dgm:cxn modelId="{5C1E91DA-78F8-48EF-83C9-21D407E30426}" srcId="{F0F92E4E-FCA5-4E04-ABD7-479DF2C66A2A}" destId="{DE9B847B-1C7C-4F73-8AC5-ACF27C6A7B53}" srcOrd="3" destOrd="0" parTransId="{00508531-A0CF-4605-99A6-2F62472D0E37}" sibTransId="{9595280C-BF1F-4162-A92D-AE53891E5FF9}"/>
    <dgm:cxn modelId="{B4689D3E-41AE-4750-AA3E-A7C7FBAE5BBC}" srcId="{F0F92E4E-FCA5-4E04-ABD7-479DF2C66A2A}" destId="{2C5D1CAB-EC90-4430-B05A-82B275889897}" srcOrd="1" destOrd="0" parTransId="{00F973D6-F623-40B1-812F-538FFD976E4C}" sibTransId="{E6CB3DF3-5AD5-4F3E-9380-26D426E7AA66}"/>
    <dgm:cxn modelId="{6B36D540-0F45-4842-9393-75352FD1BD8A}" type="presOf" srcId="{FCF98570-4EB6-4C2D-A586-A46E3FBCA56B}" destId="{CF67D487-F35A-4198-8FF2-A72BD2D03DDC}" srcOrd="0" destOrd="0" presId="urn:microsoft.com/office/officeart/2005/8/layout/matrix3"/>
    <dgm:cxn modelId="{6B6EC394-88D5-4CDF-8C09-01551E2A8E1F}" srcId="{F0F92E4E-FCA5-4E04-ABD7-479DF2C66A2A}" destId="{FCF98570-4EB6-4C2D-A586-A46E3FBCA56B}" srcOrd="2" destOrd="0" parTransId="{4346E535-7682-4245-9B5C-457A25B0C5F1}" sibTransId="{9F4F84DA-17C7-4B8C-9550-0DBD3E92F3A8}"/>
    <dgm:cxn modelId="{B75C02AD-8804-498E-85F5-A1AA7F7B20F3}" type="presOf" srcId="{2B970408-9A6E-4A43-AD89-F848A58AD10F}" destId="{DA5B5FE2-F5FD-428E-A2B3-33DE3955F885}" srcOrd="0" destOrd="0" presId="urn:microsoft.com/office/officeart/2005/8/layout/matrix3"/>
    <dgm:cxn modelId="{02B21881-415C-45F7-B9E5-0AD04FC2CA03}" type="presOf" srcId="{2C5D1CAB-EC90-4430-B05A-82B275889897}" destId="{30E58595-899D-4BA3-B5B1-2CF37DE0A222}" srcOrd="0" destOrd="0" presId="urn:microsoft.com/office/officeart/2005/8/layout/matrix3"/>
    <dgm:cxn modelId="{D1EC337C-FF69-4CF2-B594-2AA4584581A2}" type="presOf" srcId="{DE9B847B-1C7C-4F73-8AC5-ACF27C6A7B53}" destId="{DF4FC28C-8ADD-4DAB-9671-ADA2074721A6}" srcOrd="0" destOrd="0" presId="urn:microsoft.com/office/officeart/2005/8/layout/matrix3"/>
    <dgm:cxn modelId="{3A8E2608-962D-41F7-BB2E-C97C083259D5}" type="presOf" srcId="{F0F92E4E-FCA5-4E04-ABD7-479DF2C66A2A}" destId="{8A692F45-3EC8-49F4-BD34-2EC84516DA1F}" srcOrd="0" destOrd="0" presId="urn:microsoft.com/office/officeart/2005/8/layout/matrix3"/>
    <dgm:cxn modelId="{22CA5A54-3438-421B-9EF2-A963CB1E1CDF}" type="presParOf" srcId="{8A692F45-3EC8-49F4-BD34-2EC84516DA1F}" destId="{0F957F21-0274-4A51-BB1B-C946E975433E}" srcOrd="0" destOrd="0" presId="urn:microsoft.com/office/officeart/2005/8/layout/matrix3"/>
    <dgm:cxn modelId="{F2F2024B-C840-4163-97AF-C32B6CBD931F}" type="presParOf" srcId="{8A692F45-3EC8-49F4-BD34-2EC84516DA1F}" destId="{DA5B5FE2-F5FD-428E-A2B3-33DE3955F885}" srcOrd="1" destOrd="0" presId="urn:microsoft.com/office/officeart/2005/8/layout/matrix3"/>
    <dgm:cxn modelId="{C8C80C28-6C3C-4A3A-8ACB-FE3B8FD05441}" type="presParOf" srcId="{8A692F45-3EC8-49F4-BD34-2EC84516DA1F}" destId="{30E58595-899D-4BA3-B5B1-2CF37DE0A222}" srcOrd="2" destOrd="0" presId="urn:microsoft.com/office/officeart/2005/8/layout/matrix3"/>
    <dgm:cxn modelId="{46646437-3A8E-4AB9-9877-4F3C6D1484BF}" type="presParOf" srcId="{8A692F45-3EC8-49F4-BD34-2EC84516DA1F}" destId="{CF67D487-F35A-4198-8FF2-A72BD2D03DDC}" srcOrd="3" destOrd="0" presId="urn:microsoft.com/office/officeart/2005/8/layout/matrix3"/>
    <dgm:cxn modelId="{836351BC-9F6E-4AF2-B8F6-A9BC731763EE}" type="presParOf" srcId="{8A692F45-3EC8-49F4-BD34-2EC84516DA1F}" destId="{DF4FC28C-8ADD-4DAB-9671-ADA2074721A6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7D87767-6B18-473B-895A-55A2D986F905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3ECAFF8-21DB-4BEE-9BD0-AF820D187633}">
      <dgm:prSet/>
      <dgm:spPr/>
      <dgm:t>
        <a:bodyPr/>
        <a:lstStyle/>
        <a:p>
          <a:pPr algn="r" rtl="0"/>
          <a:r>
            <a:rPr lang="ar-SA" dirty="0" smtClean="0"/>
            <a:t>التعريف في الاصطلاح</a:t>
          </a:r>
          <a:endParaRPr lang="en-US" dirty="0"/>
        </a:p>
      </dgm:t>
    </dgm:pt>
    <dgm:pt modelId="{C56E3C5F-C134-4C94-B363-695144F16C80}" type="parTrans" cxnId="{D1DBD055-B131-4F46-9CAC-428F31E109B2}">
      <dgm:prSet/>
      <dgm:spPr/>
      <dgm:t>
        <a:bodyPr/>
        <a:lstStyle/>
        <a:p>
          <a:endParaRPr lang="en-US"/>
        </a:p>
      </dgm:t>
    </dgm:pt>
    <dgm:pt modelId="{77697275-642F-4382-9E75-990E20311663}" type="sibTrans" cxnId="{D1DBD055-B131-4F46-9CAC-428F31E109B2}">
      <dgm:prSet/>
      <dgm:spPr/>
      <dgm:t>
        <a:bodyPr/>
        <a:lstStyle/>
        <a:p>
          <a:endParaRPr lang="en-US"/>
        </a:p>
      </dgm:t>
    </dgm:pt>
    <dgm:pt modelId="{8FFB2C2C-6E47-4DC6-8383-317234E9C440}" type="pres">
      <dgm:prSet presAssocID="{F7D87767-6B18-473B-895A-55A2D986F9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9BAAE1-C799-475B-B4EA-8F301EA94892}" type="pres">
      <dgm:prSet presAssocID="{83ECAFF8-21DB-4BEE-9BD0-AF820D187633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069D98B-7035-4B59-9EBA-957A0A59B445}" type="presOf" srcId="{F7D87767-6B18-473B-895A-55A2D986F905}" destId="{8FFB2C2C-6E47-4DC6-8383-317234E9C440}" srcOrd="0" destOrd="0" presId="urn:microsoft.com/office/officeart/2005/8/layout/vList2"/>
    <dgm:cxn modelId="{D1DBD055-B131-4F46-9CAC-428F31E109B2}" srcId="{F7D87767-6B18-473B-895A-55A2D986F905}" destId="{83ECAFF8-21DB-4BEE-9BD0-AF820D187633}" srcOrd="0" destOrd="0" parTransId="{C56E3C5F-C134-4C94-B363-695144F16C80}" sibTransId="{77697275-642F-4382-9E75-990E20311663}"/>
    <dgm:cxn modelId="{0854883C-64EB-4A59-9DF4-D9EE89AB73FC}" type="presOf" srcId="{83ECAFF8-21DB-4BEE-9BD0-AF820D187633}" destId="{789BAAE1-C799-475B-B4EA-8F301EA94892}" srcOrd="0" destOrd="0" presId="urn:microsoft.com/office/officeart/2005/8/layout/vList2"/>
    <dgm:cxn modelId="{BBA25EAE-2042-4E01-9F99-9E0A81887F58}" type="presParOf" srcId="{8FFB2C2C-6E47-4DC6-8383-317234E9C440}" destId="{789BAAE1-C799-475B-B4EA-8F301EA9489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5F7DD98-700D-415A-B8F1-3164D244D3EA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EDF42A6A-A2E9-4D28-BF0B-73536A6C4F95}">
      <dgm:prSet/>
      <dgm:spPr>
        <a:ln w="57150">
          <a:solidFill>
            <a:schemeClr val="accent3">
              <a:lumMod val="50000"/>
            </a:schemeClr>
          </a:solidFill>
        </a:ln>
        <a:scene3d>
          <a:camera prst="perspectiveHeroicExtremeLeftFacing"/>
          <a:lightRig rig="threePt" dir="t"/>
        </a:scene3d>
      </dgm:spPr>
      <dgm:t>
        <a:bodyPr/>
        <a:lstStyle/>
        <a:p>
          <a:pPr rtl="1"/>
          <a:r>
            <a:rPr lang="ar-SA" dirty="0" smtClean="0"/>
            <a:t>هو طريقة التعبير, باختيار الألفاظ المناسبة , لقصد الإيضاح وإيصال المعلوم , أو التأثير في الملتقى </a:t>
          </a:r>
          <a:endParaRPr lang="en-US" dirty="0"/>
        </a:p>
      </dgm:t>
    </dgm:pt>
    <dgm:pt modelId="{0F551935-06FA-43CF-9C43-12CC307E613F}" type="parTrans" cxnId="{CC4C83CD-0170-467F-A765-2B8E842FAED8}">
      <dgm:prSet/>
      <dgm:spPr/>
      <dgm:t>
        <a:bodyPr/>
        <a:lstStyle/>
        <a:p>
          <a:endParaRPr lang="en-US"/>
        </a:p>
      </dgm:t>
    </dgm:pt>
    <dgm:pt modelId="{E72FD2DE-5DB8-4A68-803F-5AB6BA6028D4}" type="sibTrans" cxnId="{CC4C83CD-0170-467F-A765-2B8E842FAED8}">
      <dgm:prSet/>
      <dgm:spPr/>
      <dgm:t>
        <a:bodyPr/>
        <a:lstStyle/>
        <a:p>
          <a:endParaRPr lang="en-US"/>
        </a:p>
      </dgm:t>
    </dgm:pt>
    <dgm:pt modelId="{074FDBD2-6ACE-4CDA-87B2-8E7A245E9A91}" type="pres">
      <dgm:prSet presAssocID="{75F7DD98-700D-415A-B8F1-3164D244D3EA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8D2BD1F-ABE2-4E53-AC9D-19FE6AC84D8E}" type="pres">
      <dgm:prSet presAssocID="{EDF42A6A-A2E9-4D28-BF0B-73536A6C4F95}" presName="circ1TxSh" presStyleLbl="vennNode1" presStyleIdx="0" presStyleCnt="1"/>
      <dgm:spPr/>
      <dgm:t>
        <a:bodyPr/>
        <a:lstStyle/>
        <a:p>
          <a:endParaRPr lang="en-US"/>
        </a:p>
      </dgm:t>
    </dgm:pt>
  </dgm:ptLst>
  <dgm:cxnLst>
    <dgm:cxn modelId="{CC4C83CD-0170-467F-A765-2B8E842FAED8}" srcId="{75F7DD98-700D-415A-B8F1-3164D244D3EA}" destId="{EDF42A6A-A2E9-4D28-BF0B-73536A6C4F95}" srcOrd="0" destOrd="0" parTransId="{0F551935-06FA-43CF-9C43-12CC307E613F}" sibTransId="{E72FD2DE-5DB8-4A68-803F-5AB6BA6028D4}"/>
    <dgm:cxn modelId="{FB72C3C1-5A91-4DCD-AA74-7D7BE34E4093}" type="presOf" srcId="{75F7DD98-700D-415A-B8F1-3164D244D3EA}" destId="{074FDBD2-6ACE-4CDA-87B2-8E7A245E9A91}" srcOrd="0" destOrd="0" presId="urn:microsoft.com/office/officeart/2005/8/layout/venn1"/>
    <dgm:cxn modelId="{A446FEA8-AA69-491E-B23B-073592C4D64B}" type="presOf" srcId="{EDF42A6A-A2E9-4D28-BF0B-73536A6C4F95}" destId="{78D2BD1F-ABE2-4E53-AC9D-19FE6AC84D8E}" srcOrd="0" destOrd="0" presId="urn:microsoft.com/office/officeart/2005/8/layout/venn1"/>
    <dgm:cxn modelId="{76105864-3C8D-4A20-AD14-431C0C7929D9}" type="presParOf" srcId="{074FDBD2-6ACE-4CDA-87B2-8E7A245E9A91}" destId="{78D2BD1F-ABE2-4E53-AC9D-19FE6AC84D8E}" srcOrd="0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EB817CF7-9BE5-4514-8A4C-1CA0E0D1D749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8854946-CA92-424E-8573-8CDA28A16B0A}">
      <dgm:prSet/>
      <dgm:spPr/>
      <dgm:t>
        <a:bodyPr/>
        <a:lstStyle/>
        <a:p>
          <a:pPr algn="r" rtl="1"/>
          <a:r>
            <a:rPr lang="ar-SA" dirty="0" smtClean="0"/>
            <a:t>أنواع الأسلوب</a:t>
          </a:r>
          <a:r>
            <a:rPr lang="en-US" dirty="0" smtClean="0"/>
            <a:t>    </a:t>
          </a:r>
          <a:r>
            <a:rPr lang="ar-SA" dirty="0" smtClean="0"/>
            <a:t>(الأسباب)</a:t>
          </a:r>
          <a:endParaRPr lang="en-US" dirty="0"/>
        </a:p>
      </dgm:t>
    </dgm:pt>
    <dgm:pt modelId="{D01ECA37-8AD7-40A0-AEB5-F6DFECFE87FA}" type="parTrans" cxnId="{E0F6249C-66D3-4CBC-AE7F-488A386A4F6E}">
      <dgm:prSet/>
      <dgm:spPr/>
      <dgm:t>
        <a:bodyPr/>
        <a:lstStyle/>
        <a:p>
          <a:endParaRPr lang="en-US"/>
        </a:p>
      </dgm:t>
    </dgm:pt>
    <dgm:pt modelId="{D1F9E56A-1AD9-4E0E-A9C0-1845CA1719CA}" type="sibTrans" cxnId="{E0F6249C-66D3-4CBC-AE7F-488A386A4F6E}">
      <dgm:prSet/>
      <dgm:spPr/>
      <dgm:t>
        <a:bodyPr/>
        <a:lstStyle/>
        <a:p>
          <a:endParaRPr lang="en-US"/>
        </a:p>
      </dgm:t>
    </dgm:pt>
    <dgm:pt modelId="{E5EDEA54-9EFD-4B30-BE0C-DDCDEC82E3FC}" type="pres">
      <dgm:prSet presAssocID="{EB817CF7-9BE5-4514-8A4C-1CA0E0D1D74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82A1346-5378-4BFA-94D2-600E4B96E81F}" type="pres">
      <dgm:prSet presAssocID="{B8854946-CA92-424E-8573-8CDA28A16B0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50EC1D0-B75B-451A-8BDB-1BE5D57DBEC6}" type="presOf" srcId="{B8854946-CA92-424E-8573-8CDA28A16B0A}" destId="{082A1346-5378-4BFA-94D2-600E4B96E81F}" srcOrd="0" destOrd="0" presId="urn:microsoft.com/office/officeart/2005/8/layout/vList2"/>
    <dgm:cxn modelId="{E0F6249C-66D3-4CBC-AE7F-488A386A4F6E}" srcId="{EB817CF7-9BE5-4514-8A4C-1CA0E0D1D749}" destId="{B8854946-CA92-424E-8573-8CDA28A16B0A}" srcOrd="0" destOrd="0" parTransId="{D01ECA37-8AD7-40A0-AEB5-F6DFECFE87FA}" sibTransId="{D1F9E56A-1AD9-4E0E-A9C0-1845CA1719CA}"/>
    <dgm:cxn modelId="{B46769E0-620B-4E9D-AF4B-52F19ED223A5}" type="presOf" srcId="{EB817CF7-9BE5-4514-8A4C-1CA0E0D1D749}" destId="{E5EDEA54-9EFD-4B30-BE0C-DDCDEC82E3FC}" srcOrd="0" destOrd="0" presId="urn:microsoft.com/office/officeart/2005/8/layout/vList2"/>
    <dgm:cxn modelId="{EA86CB38-677A-4C0E-B1D2-E70AB3EEBB53}" type="presParOf" srcId="{E5EDEA54-9EFD-4B30-BE0C-DDCDEC82E3FC}" destId="{082A1346-5378-4BFA-94D2-600E4B96E81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C7D6E54-9B68-4BB9-9875-F6531DDF5322}" type="doc">
      <dgm:prSet loTypeId="urn:microsoft.com/office/officeart/2005/8/layout/hierarchy4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6FCD539C-601B-4629-BEF8-9540CCAB72ED}">
      <dgm:prSet/>
      <dgm:spPr>
        <a:solidFill>
          <a:schemeClr val="accent4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اختلاف الموقف</a:t>
          </a:r>
          <a:endParaRPr lang="en-US" dirty="0">
            <a:solidFill>
              <a:schemeClr val="tx1"/>
            </a:solidFill>
          </a:endParaRPr>
        </a:p>
      </dgm:t>
    </dgm:pt>
    <dgm:pt modelId="{5E4E37F9-2EAD-4B2A-BF2B-857B015C1ACC}" type="parTrans" cxnId="{ED36C8BF-F955-4BB6-9DD1-5ACE6093FF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68D5EF6-F4F8-4BE7-AB59-A8456E3938DE}" type="sibTrans" cxnId="{ED36C8BF-F955-4BB6-9DD1-5ACE6093FFC0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5CCED50-049D-4A17-8EF3-2BFF40A7F3D0}">
      <dgm:prSet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اختلاف الموضوع</a:t>
          </a:r>
          <a:endParaRPr lang="en-US" dirty="0">
            <a:solidFill>
              <a:schemeClr val="tx1"/>
            </a:solidFill>
          </a:endParaRPr>
        </a:p>
      </dgm:t>
    </dgm:pt>
    <dgm:pt modelId="{A0D0D1C5-6B69-4E37-A323-73AABD5F0D73}" type="parTrans" cxnId="{80413BDA-1A90-4079-A5C2-C5E2097A42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AE64BCF3-3EA0-495E-83FB-71EB54DB1305}" type="sibTrans" cxnId="{80413BDA-1A90-4079-A5C2-C5E2097A42F2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2E849F2-F3ED-4561-9401-32B4B12D106F}">
      <dgm:prSet/>
      <dgm:spPr>
        <a:solidFill>
          <a:srgbClr val="92D050"/>
        </a:solid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اختلاف المقدرة الفنية</a:t>
          </a:r>
          <a:endParaRPr lang="en-US" dirty="0">
            <a:solidFill>
              <a:schemeClr val="tx1"/>
            </a:solidFill>
          </a:endParaRPr>
        </a:p>
      </dgm:t>
    </dgm:pt>
    <dgm:pt modelId="{842A1043-65DE-4F5E-A271-30D3241DD905}" type="parTrans" cxnId="{CDDBCCA2-9523-48B4-B453-F635E31099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E0D0C23-E29A-498B-BF27-C4FA91D05E60}" type="sibTrans" cxnId="{CDDBCCA2-9523-48B4-B453-F635E3109911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42F713AC-2639-4F3C-8E42-17C79F33704D}">
      <dgm:prSet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pPr rtl="1"/>
          <a:r>
            <a:rPr lang="ar-SA" dirty="0" smtClean="0">
              <a:solidFill>
                <a:schemeClr val="tx1"/>
              </a:solidFill>
            </a:rPr>
            <a:t>) </a:t>
          </a:r>
          <a:r>
            <a:rPr lang="ar-SA" b="1" dirty="0" smtClean="0">
              <a:solidFill>
                <a:schemeClr val="tx1"/>
              </a:solidFill>
            </a:rPr>
            <a:t>(اختلاف الهدف</a:t>
          </a:r>
          <a:endParaRPr lang="en-US" b="1" dirty="0">
            <a:solidFill>
              <a:schemeClr val="tx1"/>
            </a:solidFill>
          </a:endParaRPr>
        </a:p>
      </dgm:t>
    </dgm:pt>
    <dgm:pt modelId="{70A4830B-4E1F-4C27-91F4-2A854147D50B}" type="parTrans" cxnId="{A754692B-CA32-45D2-848F-F4888CE05D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F5991B8E-CF00-477E-AE7A-6ECC0EA32C79}" type="sibTrans" cxnId="{A754692B-CA32-45D2-848F-F4888CE05DBB}">
      <dgm:prSet/>
      <dgm:spPr/>
      <dgm:t>
        <a:bodyPr/>
        <a:lstStyle/>
        <a:p>
          <a:endParaRPr lang="en-US">
            <a:solidFill>
              <a:schemeClr val="tx1"/>
            </a:solidFill>
          </a:endParaRPr>
        </a:p>
      </dgm:t>
    </dgm:pt>
    <dgm:pt modelId="{292E3933-BDA9-48EB-B0BC-22D3415C4485}" type="pres">
      <dgm:prSet presAssocID="{DC7D6E54-9B68-4BB9-9875-F6531DDF5322}" presName="Name0" presStyleCnt="0">
        <dgm:presLayoutVars>
          <dgm:chPref val="1"/>
          <dgm:dir val="rev"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8D96DD4-AB09-415A-BEF9-F10402A4850F}" type="pres">
      <dgm:prSet presAssocID="{6FCD539C-601B-4629-BEF8-9540CCAB72ED}" presName="vertOne" presStyleCnt="0"/>
      <dgm:spPr/>
    </dgm:pt>
    <dgm:pt modelId="{1AA12E22-1256-46AC-A670-94865711CB2E}" type="pres">
      <dgm:prSet presAssocID="{6FCD539C-601B-4629-BEF8-9540CCAB72ED}" presName="txOne" presStyleLbl="node0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8D73D0F-921D-424B-BC65-1A7C20252A66}" type="pres">
      <dgm:prSet presAssocID="{6FCD539C-601B-4629-BEF8-9540CCAB72ED}" presName="horzOne" presStyleCnt="0"/>
      <dgm:spPr/>
    </dgm:pt>
    <dgm:pt modelId="{F76B230D-C04C-47EF-9BEC-6B63C980A025}" type="pres">
      <dgm:prSet presAssocID="{468D5EF6-F4F8-4BE7-AB59-A8456E3938DE}" presName="sibSpaceOne" presStyleCnt="0"/>
      <dgm:spPr/>
    </dgm:pt>
    <dgm:pt modelId="{FD05F8B0-602F-4CB3-ACEA-6B1A086A843C}" type="pres">
      <dgm:prSet presAssocID="{45CCED50-049D-4A17-8EF3-2BFF40A7F3D0}" presName="vertOne" presStyleCnt="0"/>
      <dgm:spPr/>
    </dgm:pt>
    <dgm:pt modelId="{D63E5D8A-8534-4965-AC08-E1A484F48FE2}" type="pres">
      <dgm:prSet presAssocID="{45CCED50-049D-4A17-8EF3-2BFF40A7F3D0}" presName="txOne" presStyleLbl="node0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779C8E9-9825-4F40-9549-114B0BF3B073}" type="pres">
      <dgm:prSet presAssocID="{45CCED50-049D-4A17-8EF3-2BFF40A7F3D0}" presName="horzOne" presStyleCnt="0"/>
      <dgm:spPr/>
    </dgm:pt>
    <dgm:pt modelId="{4F5B5A8C-4C72-440B-884D-ACA6B8FC19F4}" type="pres">
      <dgm:prSet presAssocID="{AE64BCF3-3EA0-495E-83FB-71EB54DB1305}" presName="sibSpaceOne" presStyleCnt="0"/>
      <dgm:spPr/>
    </dgm:pt>
    <dgm:pt modelId="{89B4E3EF-C41F-4B77-BA8F-1A0599391605}" type="pres">
      <dgm:prSet presAssocID="{F2E849F2-F3ED-4561-9401-32B4B12D106F}" presName="vertOne" presStyleCnt="0"/>
      <dgm:spPr/>
    </dgm:pt>
    <dgm:pt modelId="{D635E395-22B8-4560-8B38-C4728EB26306}" type="pres">
      <dgm:prSet presAssocID="{F2E849F2-F3ED-4561-9401-32B4B12D106F}" presName="txOne" presStyleLbl="node0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1038EAC-BA75-44A2-A38E-CBB14A8F520C}" type="pres">
      <dgm:prSet presAssocID="{F2E849F2-F3ED-4561-9401-32B4B12D106F}" presName="horzOne" presStyleCnt="0"/>
      <dgm:spPr/>
    </dgm:pt>
    <dgm:pt modelId="{1698FA46-5820-453B-BF09-B66271B87A69}" type="pres">
      <dgm:prSet presAssocID="{2E0D0C23-E29A-498B-BF27-C4FA91D05E60}" presName="sibSpaceOne" presStyleCnt="0"/>
      <dgm:spPr/>
    </dgm:pt>
    <dgm:pt modelId="{7BCCDE50-4FC4-48CF-AF60-C5274A50A061}" type="pres">
      <dgm:prSet presAssocID="{42F713AC-2639-4F3C-8E42-17C79F33704D}" presName="vertOne" presStyleCnt="0"/>
      <dgm:spPr/>
    </dgm:pt>
    <dgm:pt modelId="{BD715309-51B8-4975-B272-342D237E257F}" type="pres">
      <dgm:prSet presAssocID="{42F713AC-2639-4F3C-8E42-17C79F33704D}" presName="txOne" presStyleLbl="node0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1B8F441-3DCE-47EA-B74C-EEB89E4CE806}" type="pres">
      <dgm:prSet presAssocID="{42F713AC-2639-4F3C-8E42-17C79F33704D}" presName="horzOne" presStyleCnt="0"/>
      <dgm:spPr/>
    </dgm:pt>
  </dgm:ptLst>
  <dgm:cxnLst>
    <dgm:cxn modelId="{CDDBCCA2-9523-48B4-B453-F635E3109911}" srcId="{DC7D6E54-9B68-4BB9-9875-F6531DDF5322}" destId="{F2E849F2-F3ED-4561-9401-32B4B12D106F}" srcOrd="2" destOrd="0" parTransId="{842A1043-65DE-4F5E-A271-30D3241DD905}" sibTransId="{2E0D0C23-E29A-498B-BF27-C4FA91D05E60}"/>
    <dgm:cxn modelId="{9E528844-35AC-4420-A60A-84BFF72C8051}" type="presOf" srcId="{DC7D6E54-9B68-4BB9-9875-F6531DDF5322}" destId="{292E3933-BDA9-48EB-B0BC-22D3415C4485}" srcOrd="0" destOrd="0" presId="urn:microsoft.com/office/officeart/2005/8/layout/hierarchy4"/>
    <dgm:cxn modelId="{EE1443AB-A52B-42E4-AD71-3556618530A7}" type="presOf" srcId="{45CCED50-049D-4A17-8EF3-2BFF40A7F3D0}" destId="{D63E5D8A-8534-4965-AC08-E1A484F48FE2}" srcOrd="0" destOrd="0" presId="urn:microsoft.com/office/officeart/2005/8/layout/hierarchy4"/>
    <dgm:cxn modelId="{7EB3DC28-96F6-4E83-9A0F-37C796873715}" type="presOf" srcId="{42F713AC-2639-4F3C-8E42-17C79F33704D}" destId="{BD715309-51B8-4975-B272-342D237E257F}" srcOrd="0" destOrd="0" presId="urn:microsoft.com/office/officeart/2005/8/layout/hierarchy4"/>
    <dgm:cxn modelId="{A754692B-CA32-45D2-848F-F4888CE05DBB}" srcId="{DC7D6E54-9B68-4BB9-9875-F6531DDF5322}" destId="{42F713AC-2639-4F3C-8E42-17C79F33704D}" srcOrd="3" destOrd="0" parTransId="{70A4830B-4E1F-4C27-91F4-2A854147D50B}" sibTransId="{F5991B8E-CF00-477E-AE7A-6ECC0EA32C79}"/>
    <dgm:cxn modelId="{A21964AC-FF96-42F3-A39E-517F1E1B66AD}" type="presOf" srcId="{6FCD539C-601B-4629-BEF8-9540CCAB72ED}" destId="{1AA12E22-1256-46AC-A670-94865711CB2E}" srcOrd="0" destOrd="0" presId="urn:microsoft.com/office/officeart/2005/8/layout/hierarchy4"/>
    <dgm:cxn modelId="{1C811BB5-DB1C-4C7A-B712-53D8B175344D}" type="presOf" srcId="{F2E849F2-F3ED-4561-9401-32B4B12D106F}" destId="{D635E395-22B8-4560-8B38-C4728EB26306}" srcOrd="0" destOrd="0" presId="urn:microsoft.com/office/officeart/2005/8/layout/hierarchy4"/>
    <dgm:cxn modelId="{ED36C8BF-F955-4BB6-9DD1-5ACE6093FFC0}" srcId="{DC7D6E54-9B68-4BB9-9875-F6531DDF5322}" destId="{6FCD539C-601B-4629-BEF8-9540CCAB72ED}" srcOrd="0" destOrd="0" parTransId="{5E4E37F9-2EAD-4B2A-BF2B-857B015C1ACC}" sibTransId="{468D5EF6-F4F8-4BE7-AB59-A8456E3938DE}"/>
    <dgm:cxn modelId="{80413BDA-1A90-4079-A5C2-C5E2097A42F2}" srcId="{DC7D6E54-9B68-4BB9-9875-F6531DDF5322}" destId="{45CCED50-049D-4A17-8EF3-2BFF40A7F3D0}" srcOrd="1" destOrd="0" parTransId="{A0D0D1C5-6B69-4E37-A323-73AABD5F0D73}" sibTransId="{AE64BCF3-3EA0-495E-83FB-71EB54DB1305}"/>
    <dgm:cxn modelId="{7BC9A450-0521-4EDD-8387-CF111DF1846A}" type="presParOf" srcId="{292E3933-BDA9-48EB-B0BC-22D3415C4485}" destId="{D8D96DD4-AB09-415A-BEF9-F10402A4850F}" srcOrd="0" destOrd="0" presId="urn:microsoft.com/office/officeart/2005/8/layout/hierarchy4"/>
    <dgm:cxn modelId="{CC0ACAAF-E703-40DC-A2FF-809332B71BF2}" type="presParOf" srcId="{D8D96DD4-AB09-415A-BEF9-F10402A4850F}" destId="{1AA12E22-1256-46AC-A670-94865711CB2E}" srcOrd="0" destOrd="0" presId="urn:microsoft.com/office/officeart/2005/8/layout/hierarchy4"/>
    <dgm:cxn modelId="{E93D629B-A8CD-44F5-993A-423B6506BB49}" type="presParOf" srcId="{D8D96DD4-AB09-415A-BEF9-F10402A4850F}" destId="{98D73D0F-921D-424B-BC65-1A7C20252A66}" srcOrd="1" destOrd="0" presId="urn:microsoft.com/office/officeart/2005/8/layout/hierarchy4"/>
    <dgm:cxn modelId="{8D95861A-72EE-43FE-B8E5-D45356CF5BE3}" type="presParOf" srcId="{292E3933-BDA9-48EB-B0BC-22D3415C4485}" destId="{F76B230D-C04C-47EF-9BEC-6B63C980A025}" srcOrd="1" destOrd="0" presId="urn:microsoft.com/office/officeart/2005/8/layout/hierarchy4"/>
    <dgm:cxn modelId="{EB5809E6-58BC-4650-9F5E-1BEEAFF85436}" type="presParOf" srcId="{292E3933-BDA9-48EB-B0BC-22D3415C4485}" destId="{FD05F8B0-602F-4CB3-ACEA-6B1A086A843C}" srcOrd="2" destOrd="0" presId="urn:microsoft.com/office/officeart/2005/8/layout/hierarchy4"/>
    <dgm:cxn modelId="{819EB664-63A2-4430-87C8-5A12A9894345}" type="presParOf" srcId="{FD05F8B0-602F-4CB3-ACEA-6B1A086A843C}" destId="{D63E5D8A-8534-4965-AC08-E1A484F48FE2}" srcOrd="0" destOrd="0" presId="urn:microsoft.com/office/officeart/2005/8/layout/hierarchy4"/>
    <dgm:cxn modelId="{C2260083-386A-4B2D-80FD-328138635471}" type="presParOf" srcId="{FD05F8B0-602F-4CB3-ACEA-6B1A086A843C}" destId="{C779C8E9-9825-4F40-9549-114B0BF3B073}" srcOrd="1" destOrd="0" presId="urn:microsoft.com/office/officeart/2005/8/layout/hierarchy4"/>
    <dgm:cxn modelId="{F13733A0-0917-44CB-8355-A170BB6F9712}" type="presParOf" srcId="{292E3933-BDA9-48EB-B0BC-22D3415C4485}" destId="{4F5B5A8C-4C72-440B-884D-ACA6B8FC19F4}" srcOrd="3" destOrd="0" presId="urn:microsoft.com/office/officeart/2005/8/layout/hierarchy4"/>
    <dgm:cxn modelId="{B110D58D-9171-4EB7-B121-499390163B1D}" type="presParOf" srcId="{292E3933-BDA9-48EB-B0BC-22D3415C4485}" destId="{89B4E3EF-C41F-4B77-BA8F-1A0599391605}" srcOrd="4" destOrd="0" presId="urn:microsoft.com/office/officeart/2005/8/layout/hierarchy4"/>
    <dgm:cxn modelId="{001DA088-92BA-4464-911E-FE66855A2059}" type="presParOf" srcId="{89B4E3EF-C41F-4B77-BA8F-1A0599391605}" destId="{D635E395-22B8-4560-8B38-C4728EB26306}" srcOrd="0" destOrd="0" presId="urn:microsoft.com/office/officeart/2005/8/layout/hierarchy4"/>
    <dgm:cxn modelId="{18B6C7DC-8EFA-41F2-8214-1B78EFD6E55D}" type="presParOf" srcId="{89B4E3EF-C41F-4B77-BA8F-1A0599391605}" destId="{D1038EAC-BA75-44A2-A38E-CBB14A8F520C}" srcOrd="1" destOrd="0" presId="urn:microsoft.com/office/officeart/2005/8/layout/hierarchy4"/>
    <dgm:cxn modelId="{122F28B4-1DB3-406A-A779-6EF797450241}" type="presParOf" srcId="{292E3933-BDA9-48EB-B0BC-22D3415C4485}" destId="{1698FA46-5820-453B-BF09-B66271B87A69}" srcOrd="5" destOrd="0" presId="urn:microsoft.com/office/officeart/2005/8/layout/hierarchy4"/>
    <dgm:cxn modelId="{6EB351F8-80D1-4F66-A61D-DFAC7EDD38FB}" type="presParOf" srcId="{292E3933-BDA9-48EB-B0BC-22D3415C4485}" destId="{7BCCDE50-4FC4-48CF-AF60-C5274A50A061}" srcOrd="6" destOrd="0" presId="urn:microsoft.com/office/officeart/2005/8/layout/hierarchy4"/>
    <dgm:cxn modelId="{7D9F2726-74D4-4111-AFB3-D480B51484DD}" type="presParOf" srcId="{7BCCDE50-4FC4-48CF-AF60-C5274A50A061}" destId="{BD715309-51B8-4975-B272-342D237E257F}" srcOrd="0" destOrd="0" presId="urn:microsoft.com/office/officeart/2005/8/layout/hierarchy4"/>
    <dgm:cxn modelId="{B64DECD5-5B89-4BED-8881-51732C3BAAB3}" type="presParOf" srcId="{7BCCDE50-4FC4-48CF-AF60-C5274A50A061}" destId="{C1B8F441-3DCE-47EA-B74C-EEB89E4CE80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C5AAF37-8016-4BCB-9E59-79D597A1AC14}" type="doc">
      <dgm:prSet loTypeId="urn:microsoft.com/office/officeart/2005/8/layout/vList2" loCatId="list" qsTypeId="urn:microsoft.com/office/officeart/2005/8/quickstyle/simple3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B36E23FE-08CC-48B8-B760-D11ABC68421B}">
      <dgm:prSet/>
      <dgm:spPr/>
      <dgm:t>
        <a:bodyPr/>
        <a:lstStyle/>
        <a:p>
          <a:pPr algn="r" rtl="0"/>
          <a:r>
            <a:rPr lang="ar-SA" dirty="0" smtClean="0"/>
            <a:t>الأسلوب العلمي</a:t>
          </a:r>
          <a:endParaRPr lang="en-US" dirty="0"/>
        </a:p>
      </dgm:t>
    </dgm:pt>
    <dgm:pt modelId="{996C8AF3-570D-43F3-8D47-632DF063F6B8}" type="parTrans" cxnId="{F2201C73-D512-428D-ADD9-B8C50219417F}">
      <dgm:prSet/>
      <dgm:spPr/>
      <dgm:t>
        <a:bodyPr/>
        <a:lstStyle/>
        <a:p>
          <a:endParaRPr lang="en-US"/>
        </a:p>
      </dgm:t>
    </dgm:pt>
    <dgm:pt modelId="{751F903E-3D4C-4334-BBD6-0B5D4889F699}" type="sibTrans" cxnId="{F2201C73-D512-428D-ADD9-B8C50219417F}">
      <dgm:prSet/>
      <dgm:spPr/>
      <dgm:t>
        <a:bodyPr/>
        <a:lstStyle/>
        <a:p>
          <a:endParaRPr lang="en-US"/>
        </a:p>
      </dgm:t>
    </dgm:pt>
    <dgm:pt modelId="{8E80FE79-6CD2-4965-98F3-26C0A07932CF}" type="pres">
      <dgm:prSet presAssocID="{BC5AAF37-8016-4BCB-9E59-79D597A1AC1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0D07B2E-3110-458F-BC02-38ACBE916BC3}" type="pres">
      <dgm:prSet presAssocID="{B36E23FE-08CC-48B8-B760-D11ABC68421B}" presName="parentText" presStyleLbl="node1" presStyleIdx="0" presStyleCnt="1" custLinFactNeighborX="2257" custLinFactNeighborY="66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2201C73-D512-428D-ADD9-B8C50219417F}" srcId="{BC5AAF37-8016-4BCB-9E59-79D597A1AC14}" destId="{B36E23FE-08CC-48B8-B760-D11ABC68421B}" srcOrd="0" destOrd="0" parTransId="{996C8AF3-570D-43F3-8D47-632DF063F6B8}" sibTransId="{751F903E-3D4C-4334-BBD6-0B5D4889F699}"/>
    <dgm:cxn modelId="{3319B718-63AF-445E-B374-3A43221298A4}" type="presOf" srcId="{B36E23FE-08CC-48B8-B760-D11ABC68421B}" destId="{E0D07B2E-3110-458F-BC02-38ACBE916BC3}" srcOrd="0" destOrd="0" presId="urn:microsoft.com/office/officeart/2005/8/layout/vList2"/>
    <dgm:cxn modelId="{202EE754-7071-4944-B935-8D94AC558F78}" type="presOf" srcId="{BC5AAF37-8016-4BCB-9E59-79D597A1AC14}" destId="{8E80FE79-6CD2-4965-98F3-26C0A07932CF}" srcOrd="0" destOrd="0" presId="urn:microsoft.com/office/officeart/2005/8/layout/vList2"/>
    <dgm:cxn modelId="{86B5F416-5193-45D6-AB0E-92C605BB9E92}" type="presParOf" srcId="{8E80FE79-6CD2-4965-98F3-26C0A07932CF}" destId="{E0D07B2E-3110-458F-BC02-38ACBE916BC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20EA01A-5125-436F-B4B3-7C58C450A16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57150">
          <a:solidFill>
            <a:schemeClr val="accent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التعريف في اللغة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1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87C5C0E-F823-4293-8D05-3EF8F29813FB}">
      <dsp:nvSpPr>
        <dsp:cNvPr id="0" name=""/>
        <dsp:cNvSpPr/>
      </dsp:nvSpPr>
      <dsp:spPr>
        <a:xfrm>
          <a:off x="1892808" y="0"/>
          <a:ext cx="6336791" cy="814673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</a:rPr>
            <a:t>أن تكون ألفاظه وجمله وتراكيبه واضحة لا غموض فيها ولا احتيال 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808908" y="0"/>
        <a:ext cx="5420691" cy="814673"/>
      </dsp:txXfrm>
    </dsp:sp>
    <dsp:sp modelId="{21045D30-37EB-4EC3-8D3F-FBF3ED0AB75F}">
      <dsp:nvSpPr>
        <dsp:cNvPr id="0" name=""/>
        <dsp:cNvSpPr/>
      </dsp:nvSpPr>
      <dsp:spPr>
        <a:xfrm>
          <a:off x="1419605" y="927822"/>
          <a:ext cx="6336791" cy="814673"/>
        </a:xfrm>
        <a:prstGeom prst="roundRect">
          <a:avLst>
            <a:gd name="adj" fmla="val 10000"/>
          </a:avLst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</a:rPr>
            <a:t>أن يخاطب العقل والفكر لذى يكثر فيه التقسيم والتبويب وسوق الححج العقلية والقياس والاستقراء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2422345" y="927822"/>
        <a:ext cx="5334052" cy="814673"/>
      </dsp:txXfrm>
    </dsp:sp>
    <dsp:sp modelId="{2566AC18-997C-4402-AAA2-86674D77DBC7}">
      <dsp:nvSpPr>
        <dsp:cNvPr id="0" name=""/>
        <dsp:cNvSpPr/>
      </dsp:nvSpPr>
      <dsp:spPr>
        <a:xfrm>
          <a:off x="946404" y="1855644"/>
          <a:ext cx="6336791" cy="814673"/>
        </a:xfrm>
        <a:prstGeom prst="roundRect">
          <a:avLst>
            <a:gd name="adj" fmla="val 10000"/>
          </a:avLst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bg2">
              <a:lumMod val="1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</a:rPr>
            <a:t>أن الغاية عنده هي الإقناع بالحقائق التي يتحدث عنها , ولذا يكثر من الدلائل والبراهين التي تضع أمام العقل الحقيقة العلمية سالمة من الشك , بريئة من الطعن 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949143" y="1855644"/>
        <a:ext cx="5334052" cy="814673"/>
      </dsp:txXfrm>
    </dsp:sp>
    <dsp:sp modelId="{7CFAEEDA-A2EC-4911-B712-1AE9FEBF2F46}">
      <dsp:nvSpPr>
        <dsp:cNvPr id="0" name=""/>
        <dsp:cNvSpPr/>
      </dsp:nvSpPr>
      <dsp:spPr>
        <a:xfrm>
          <a:off x="473202" y="2783467"/>
          <a:ext cx="6336791" cy="814673"/>
        </a:xfrm>
        <a:prstGeom prst="roundRect">
          <a:avLst>
            <a:gd name="adj" fmla="val 10000"/>
          </a:avLst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</a:rPr>
            <a:t>أن تكون لغته بعيدة عن المجازات معتمدة على حقيقة اللغة.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475941" y="2783467"/>
        <a:ext cx="5334052" cy="814673"/>
      </dsp:txXfrm>
    </dsp:sp>
    <dsp:sp modelId="{0B5E2826-CDA0-494A-9E28-3B5A9DF66C82}">
      <dsp:nvSpPr>
        <dsp:cNvPr id="0" name=""/>
        <dsp:cNvSpPr/>
      </dsp:nvSpPr>
      <dsp:spPr>
        <a:xfrm>
          <a:off x="0" y="3711289"/>
          <a:ext cx="6336791" cy="814673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tx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>
              <a:solidFill>
                <a:schemeClr val="tx1"/>
              </a:solidFill>
            </a:rPr>
            <a:t>يتسم الأسلوب العلمي بالهدوء بعيدا عن الإثارة والانفعال</a:t>
          </a:r>
          <a:endParaRPr lang="en-US" sz="2000" kern="1200" dirty="0">
            <a:solidFill>
              <a:schemeClr val="tx1"/>
            </a:solidFill>
          </a:endParaRPr>
        </a:p>
      </dsp:txBody>
      <dsp:txXfrm>
        <a:off x="1002739" y="3711289"/>
        <a:ext cx="5334052" cy="814673"/>
      </dsp:txXfrm>
    </dsp:sp>
    <dsp:sp modelId="{B307500F-0E04-4DC9-B3CA-B8D42595DE8B}">
      <dsp:nvSpPr>
        <dsp:cNvPr id="0" name=""/>
        <dsp:cNvSpPr/>
      </dsp:nvSpPr>
      <dsp:spPr>
        <a:xfrm>
          <a:off x="1892808" y="595164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95000"/>
            <a:lumOff val="5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1892808" y="595164"/>
        <a:ext cx="529537" cy="529537"/>
      </dsp:txXfrm>
    </dsp:sp>
    <dsp:sp modelId="{CEC78C08-A1C7-41AB-8FE6-5133A7C475C1}">
      <dsp:nvSpPr>
        <dsp:cNvPr id="0" name=""/>
        <dsp:cNvSpPr/>
      </dsp:nvSpPr>
      <dsp:spPr>
        <a:xfrm>
          <a:off x="1419605" y="1522986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95000"/>
            <a:lumOff val="5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1675274"/>
              <a:satOff val="-1459"/>
              <a:lumOff val="-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1419605" y="1522986"/>
        <a:ext cx="529537" cy="529537"/>
      </dsp:txXfrm>
    </dsp:sp>
    <dsp:sp modelId="{41003DCB-E087-413A-88B9-F1C593DB0EA3}">
      <dsp:nvSpPr>
        <dsp:cNvPr id="0" name=""/>
        <dsp:cNvSpPr/>
      </dsp:nvSpPr>
      <dsp:spPr>
        <a:xfrm>
          <a:off x="946404" y="2437231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95000"/>
            <a:lumOff val="5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3350547"/>
              <a:satOff val="-2919"/>
              <a:lumOff val="-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946404" y="2437231"/>
        <a:ext cx="529537" cy="529537"/>
      </dsp:txXfrm>
    </dsp:sp>
    <dsp:sp modelId="{498D5D81-8227-4D6C-842B-8A555B0158D3}">
      <dsp:nvSpPr>
        <dsp:cNvPr id="0" name=""/>
        <dsp:cNvSpPr/>
      </dsp:nvSpPr>
      <dsp:spPr>
        <a:xfrm>
          <a:off x="473202" y="3374105"/>
          <a:ext cx="529537" cy="529537"/>
        </a:xfrm>
        <a:prstGeom prst="downArrow">
          <a:avLst>
            <a:gd name="adj1" fmla="val 55000"/>
            <a:gd name="adj2" fmla="val 45000"/>
          </a:avLst>
        </a:prstGeom>
        <a:solidFill>
          <a:schemeClr val="tx1">
            <a:lumMod val="95000"/>
            <a:lumOff val="5000"/>
            <a:alpha val="90000"/>
          </a:schemeClr>
        </a:solidFill>
        <a:ln w="25400" cap="flat" cmpd="sng" algn="ctr">
          <a:solidFill>
            <a:schemeClr val="accent2">
              <a:tint val="40000"/>
              <a:alpha val="90000"/>
              <a:hueOff val="5025821"/>
              <a:satOff val="-4378"/>
              <a:lumOff val="-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000" kern="1200">
            <a:solidFill>
              <a:schemeClr val="tx1"/>
            </a:solidFill>
          </a:endParaRPr>
        </a:p>
      </dsp:txBody>
      <dsp:txXfrm>
        <a:off x="473202" y="3374105"/>
        <a:ext cx="529537" cy="529537"/>
      </dsp:txXfrm>
    </dsp:sp>
  </dsp:spTree>
</dsp:drawing>
</file>

<file path=ppt/diagrams/drawing1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2BF8D46-BA8C-4C7F-B1E7-1A88E6D5F09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الأسلوب الأدبي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1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F783A26-5D0B-425E-AF39-6B7320E61A9E}">
      <dsp:nvSpPr>
        <dsp:cNvPr id="0" name=""/>
        <dsp:cNvSpPr/>
      </dsp:nvSpPr>
      <dsp:spPr>
        <a:xfrm>
          <a:off x="0" y="0"/>
          <a:ext cx="8229600" cy="4525963"/>
        </a:xfrm>
        <a:prstGeom prst="roundRect">
          <a:avLst>
            <a:gd name="adj" fmla="val 10000"/>
          </a:avLst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696" tIns="234696" rIns="234696" bIns="234696" numCol="1" spcCol="1270" anchor="ctr" anchorCtr="0">
          <a:noAutofit/>
        </a:bodyPr>
        <a:lstStyle/>
        <a:p>
          <a:pPr lvl="0" algn="ctr" defTabSz="14668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300" kern="1200" dirty="0" smtClean="0">
              <a:solidFill>
                <a:schemeClr val="tx1"/>
              </a:solidFill>
            </a:rPr>
            <a:t>الأسلوب الأدبي لا يقف عند حقائق العلوم , وإنما يتجاوز هذه الحقائق لينقل رؤية المتحدث لهذه الحقائق , فينقل إلينا أفكاره ومعارفه و رؤياه نحو الأشياء المختلفة</a:t>
          </a:r>
          <a:endParaRPr lang="en-US" sz="3300" kern="1200" dirty="0">
            <a:solidFill>
              <a:schemeClr val="tx1"/>
            </a:solidFill>
          </a:endParaRPr>
        </a:p>
      </dsp:txBody>
      <dsp:txXfrm>
        <a:off x="0" y="1810385"/>
        <a:ext cx="8229600" cy="1810385"/>
      </dsp:txXfrm>
    </dsp:sp>
    <dsp:sp modelId="{63785DF9-DC10-461D-B6C7-1B71C4DF2DEC}">
      <dsp:nvSpPr>
        <dsp:cNvPr id="0" name=""/>
        <dsp:cNvSpPr/>
      </dsp:nvSpPr>
      <dsp:spPr>
        <a:xfrm>
          <a:off x="3361227" y="271557"/>
          <a:ext cx="1507145" cy="1507145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417C85-9E79-4B26-AB1A-3B80E2BEEAE7}">
      <dsp:nvSpPr>
        <dsp:cNvPr id="0" name=""/>
        <dsp:cNvSpPr/>
      </dsp:nvSpPr>
      <dsp:spPr>
        <a:xfrm>
          <a:off x="329183" y="3620770"/>
          <a:ext cx="7571232" cy="678894"/>
        </a:xfrm>
        <a:prstGeom prst="left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612415-7425-4AF0-A933-06B6EA86197B}">
      <dsp:nvSpPr>
        <dsp:cNvPr id="0" name=""/>
        <dsp:cNvSpPr/>
      </dsp:nvSpPr>
      <dsp:spPr>
        <a:xfrm>
          <a:off x="0" y="43829"/>
          <a:ext cx="8229600" cy="105534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lvl="0" algn="l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400" kern="1200" dirty="0" smtClean="0"/>
            <a:t>الفرق بين الأسلوب العلمي والأسلوب الأدبي</a:t>
          </a:r>
          <a:endParaRPr lang="en-US" sz="4400" kern="1200" dirty="0"/>
        </a:p>
      </dsp:txBody>
      <dsp:txXfrm>
        <a:off x="0" y="43829"/>
        <a:ext cx="8229600" cy="1055340"/>
      </dsp:txXfrm>
    </dsp:sp>
  </dsp:spTree>
</dsp:drawing>
</file>

<file path=ppt/diagrams/drawing1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DD2046-E6E5-4E48-A650-0D134EDC7023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نشأة علم الأسلوب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1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3E5FDBB-C271-43D1-AE34-505538BBDEEA}">
      <dsp:nvSpPr>
        <dsp:cNvPr id="0" name=""/>
        <dsp:cNvSpPr/>
      </dsp:nvSpPr>
      <dsp:spPr>
        <a:xfrm>
          <a:off x="681960" y="0"/>
          <a:ext cx="4525963" cy="4525963"/>
        </a:xfrm>
        <a:prstGeom prst="triangl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A8B5B1E-4A2E-4668-9653-843194B00030}">
      <dsp:nvSpPr>
        <dsp:cNvPr id="0" name=""/>
        <dsp:cNvSpPr/>
      </dsp:nvSpPr>
      <dsp:spPr>
        <a:xfrm>
          <a:off x="1284120" y="453038"/>
          <a:ext cx="6263518" cy="804419"/>
        </a:xfrm>
        <a:prstGeom prst="round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الفرق بين الأسلوب  </a:t>
          </a:r>
          <a:r>
            <a:rPr lang="en-US" sz="1900" kern="1200" dirty="0" smtClean="0"/>
            <a:t> style</a:t>
          </a:r>
          <a:r>
            <a:rPr lang="ar-SA" sz="1900" kern="1200" dirty="0" smtClean="0"/>
            <a:t>والأسلوبية</a:t>
          </a:r>
          <a:r>
            <a:rPr lang="en-US" sz="1900" kern="1200" dirty="0" smtClean="0"/>
            <a:t>stylistic </a:t>
          </a:r>
          <a:endParaRPr lang="en-US" sz="1900" kern="1200" dirty="0"/>
        </a:p>
      </dsp:txBody>
      <dsp:txXfrm>
        <a:off x="1284120" y="453038"/>
        <a:ext cx="6263518" cy="804419"/>
      </dsp:txXfrm>
    </dsp:sp>
    <dsp:sp modelId="{FBAA1F71-63CA-4980-8C64-5B06CF739BD3}">
      <dsp:nvSpPr>
        <dsp:cNvPr id="0" name=""/>
        <dsp:cNvSpPr/>
      </dsp:nvSpPr>
      <dsp:spPr>
        <a:xfrm>
          <a:off x="1359373" y="1358009"/>
          <a:ext cx="6113012" cy="804419"/>
        </a:xfrm>
        <a:prstGeom prst="round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ما دور مصطلح الأسلوب بعد ظهور مصطلح الأسلوبية في القرن العشرين؟</a:t>
          </a:r>
          <a:endParaRPr lang="en-US" sz="1900" kern="1200" dirty="0"/>
        </a:p>
      </dsp:txBody>
      <dsp:txXfrm>
        <a:off x="1359373" y="1358009"/>
        <a:ext cx="6113012" cy="804419"/>
      </dsp:txXfrm>
    </dsp:sp>
    <dsp:sp modelId="{B26FE50D-96FB-4AA4-8403-B34504C3C1EF}">
      <dsp:nvSpPr>
        <dsp:cNvPr id="0" name=""/>
        <dsp:cNvSpPr/>
      </dsp:nvSpPr>
      <dsp:spPr>
        <a:xfrm>
          <a:off x="1430817" y="2262981"/>
          <a:ext cx="5970125" cy="804419"/>
        </a:xfrm>
        <a:prstGeom prst="roundRect">
          <a:avLst/>
        </a:prstGeom>
        <a:solidFill>
          <a:schemeClr val="accent5">
            <a:lumMod val="40000"/>
            <a:lumOff val="6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طبقات الأسلوب في العصور الوسطى</a:t>
          </a:r>
          <a:endParaRPr lang="en-US" sz="1900" kern="1200" dirty="0"/>
        </a:p>
      </dsp:txBody>
      <dsp:txXfrm>
        <a:off x="1430817" y="2262981"/>
        <a:ext cx="5970125" cy="804419"/>
      </dsp:txXfrm>
    </dsp:sp>
    <dsp:sp modelId="{00C24D45-7A5F-4169-B428-B5316FEE0ABA}">
      <dsp:nvSpPr>
        <dsp:cNvPr id="0" name=""/>
        <dsp:cNvSpPr/>
      </dsp:nvSpPr>
      <dsp:spPr>
        <a:xfrm>
          <a:off x="1400163" y="3167953"/>
          <a:ext cx="6031434" cy="804419"/>
        </a:xfrm>
        <a:prstGeom prst="roundRect">
          <a:avLst/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الأسلوب البسيط والمتوسط والسامي لدى الشاعر الروماني فرجيل (قصائد ريفية, قصائد زراعية, الإنياذة)</a:t>
          </a:r>
          <a:endParaRPr lang="en-US" sz="1800" kern="1200" dirty="0"/>
        </a:p>
      </dsp:txBody>
      <dsp:txXfrm>
        <a:off x="1400163" y="3167953"/>
        <a:ext cx="6031434" cy="804419"/>
      </dsp:txXfrm>
    </dsp:sp>
  </dsp:spTree>
</dsp:drawing>
</file>

<file path=ppt/diagrams/drawing1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3BBB2488-EFC1-4343-82C4-524C64B5DC4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تطور فكرة الأسلوب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1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12A5E9-268F-481F-97AA-5247E9EE5A84}">
      <dsp:nvSpPr>
        <dsp:cNvPr id="0" name=""/>
        <dsp:cNvSpPr/>
      </dsp:nvSpPr>
      <dsp:spPr>
        <a:xfrm>
          <a:off x="2757011" y="56574"/>
          <a:ext cx="2715577" cy="2715577"/>
        </a:xfrm>
        <a:prstGeom prst="ellipse">
          <a:avLst/>
        </a:prstGeom>
        <a:solidFill>
          <a:schemeClr val="accent2">
            <a:alpha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6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جورج بوفون</a:t>
          </a:r>
        </a:p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 (1707-1788) ومقاله المشهور (مقال في الأسلوب)</a:t>
          </a:r>
          <a:endParaRPr lang="en-US" sz="2000" kern="1200" dirty="0"/>
        </a:p>
      </dsp:txBody>
      <dsp:txXfrm>
        <a:off x="3119088" y="531800"/>
        <a:ext cx="1991423" cy="1222010"/>
      </dsp:txXfrm>
    </dsp:sp>
    <dsp:sp modelId="{94635CF9-AAE0-4C7F-BB61-754F9F9F2BC7}">
      <dsp:nvSpPr>
        <dsp:cNvPr id="0" name=""/>
        <dsp:cNvSpPr/>
      </dsp:nvSpPr>
      <dsp:spPr>
        <a:xfrm>
          <a:off x="3736882" y="1753810"/>
          <a:ext cx="2715577" cy="2715577"/>
        </a:xfrm>
        <a:prstGeom prst="ellipse">
          <a:avLst/>
        </a:prstGeom>
        <a:solidFill>
          <a:schemeClr val="accent2">
            <a:alpha val="50000"/>
            <a:hueOff val="2340759"/>
            <a:satOff val="-2919"/>
            <a:lumOff val="686"/>
            <a:alphaOff val="0"/>
          </a:schemeClr>
        </a:solidFill>
        <a:ln w="38100" cap="flat" cmpd="sng" algn="ctr">
          <a:solidFill>
            <a:schemeClr val="accent2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الأسلوب هو الرجل </a:t>
          </a:r>
          <a:r>
            <a:rPr lang="en-US" sz="2000" kern="1200" dirty="0" smtClean="0"/>
            <a:t>style is man himself</a:t>
          </a:r>
          <a:endParaRPr lang="en-US" sz="2000" kern="1200" dirty="0"/>
        </a:p>
      </dsp:txBody>
      <dsp:txXfrm>
        <a:off x="4567396" y="2455334"/>
        <a:ext cx="1629346" cy="1493567"/>
      </dsp:txXfrm>
    </dsp:sp>
    <dsp:sp modelId="{6402AA7F-E0E7-43CC-9198-79FBA2C46C5D}">
      <dsp:nvSpPr>
        <dsp:cNvPr id="0" name=""/>
        <dsp:cNvSpPr/>
      </dsp:nvSpPr>
      <dsp:spPr>
        <a:xfrm>
          <a:off x="1777140" y="1753810"/>
          <a:ext cx="2715577" cy="2715577"/>
        </a:xfrm>
        <a:prstGeom prst="ellipse">
          <a:avLst/>
        </a:prstGeom>
        <a:solidFill>
          <a:schemeClr val="accent2">
            <a:alpha val="50000"/>
            <a:hueOff val="4681519"/>
            <a:satOff val="-5839"/>
            <a:lumOff val="1373"/>
            <a:alphaOff val="0"/>
          </a:schemeClr>
        </a:solidFill>
        <a:ln w="5715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ربط القيم الأسلوبية بخلايا التفكيير الحية والمتغيرة من شخص إلى شخص</a:t>
          </a:r>
          <a:endParaRPr lang="en-US" sz="2000" kern="1200" dirty="0"/>
        </a:p>
      </dsp:txBody>
      <dsp:txXfrm>
        <a:off x="2032857" y="2455334"/>
        <a:ext cx="1629346" cy="1493567"/>
      </dsp:txXfrm>
    </dsp:sp>
  </dsp:spTree>
</dsp:drawing>
</file>

<file path=ppt/diagrams/drawing1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D7EBDDC-E9EF-4392-B6B2-7896C9C7BBE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الأسلوبية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1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E193D2F-C9D6-4CBA-9919-E2152B3451E1}">
      <dsp:nvSpPr>
        <dsp:cNvPr id="0" name=""/>
        <dsp:cNvSpPr/>
      </dsp:nvSpPr>
      <dsp:spPr>
        <a:xfrm>
          <a:off x="3076054" y="946"/>
          <a:ext cx="2077491" cy="1350369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لم يظهر مصطلح الأسلوبية إلا في بداية القرن العشرين مع ظهور الدراسات اللغوية الحديثة</a:t>
          </a:r>
          <a:endParaRPr lang="en-US" sz="1800" kern="1200" dirty="0"/>
        </a:p>
      </dsp:txBody>
      <dsp:txXfrm>
        <a:off x="3076054" y="946"/>
        <a:ext cx="2077491" cy="1350369"/>
      </dsp:txXfrm>
    </dsp:sp>
    <dsp:sp modelId="{040EDBD3-DEC0-4ABC-92A0-1A33243A511A}">
      <dsp:nvSpPr>
        <dsp:cNvPr id="0" name=""/>
        <dsp:cNvSpPr/>
      </dsp:nvSpPr>
      <dsp:spPr>
        <a:xfrm>
          <a:off x="2315006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2853606" y="340775"/>
              </a:moveTo>
              <a:arcTo wR="1799793" hR="1799793" stAng="18350381" swAng="3644588"/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94F3B2-7440-4B17-A90C-E79ADD2F3BAC}">
      <dsp:nvSpPr>
        <dsp:cNvPr id="0" name=""/>
        <dsp:cNvSpPr/>
      </dsp:nvSpPr>
      <dsp:spPr>
        <a:xfrm>
          <a:off x="4634720" y="2700636"/>
          <a:ext cx="2077491" cy="1350369"/>
        </a:xfrm>
        <a:prstGeom prst="roundRect">
          <a:avLst/>
        </a:prstGeom>
        <a:gradFill rotWithShape="0">
          <a:gsLst>
            <a:gs pos="0">
              <a:schemeClr val="accent2">
                <a:hueOff val="2340759"/>
                <a:satOff val="-2919"/>
                <a:lumOff val="686"/>
                <a:alphaOff val="0"/>
                <a:tint val="50000"/>
                <a:satMod val="300000"/>
              </a:schemeClr>
            </a:gs>
            <a:gs pos="35000">
              <a:schemeClr val="accent2">
                <a:hueOff val="2340759"/>
                <a:satOff val="-2919"/>
                <a:lumOff val="686"/>
                <a:alphaOff val="0"/>
                <a:tint val="37000"/>
                <a:satMod val="300000"/>
              </a:schemeClr>
            </a:gs>
            <a:gs pos="100000">
              <a:schemeClr val="accent2">
                <a:hueOff val="2340759"/>
                <a:satOff val="-2919"/>
                <a:lumOff val="686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نشأت الأسلوبية في حضن الدراسات اللغوية</a:t>
          </a:r>
          <a:endParaRPr lang="en-US" sz="1800" kern="1200" dirty="0"/>
        </a:p>
      </dsp:txBody>
      <dsp:txXfrm>
        <a:off x="4634720" y="2700636"/>
        <a:ext cx="2077491" cy="1350369"/>
      </dsp:txXfrm>
    </dsp:sp>
    <dsp:sp modelId="{1B72A5D6-D4CF-4BCE-B285-97D2D7162B36}">
      <dsp:nvSpPr>
        <dsp:cNvPr id="0" name=""/>
        <dsp:cNvSpPr/>
      </dsp:nvSpPr>
      <dsp:spPr>
        <a:xfrm>
          <a:off x="2315006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2655356" y="3383227"/>
              </a:moveTo>
              <a:arcTo wR="1799793" hR="1799793" stAng="3697002" swAng="3405996"/>
            </a:path>
          </a:pathLst>
        </a:custGeom>
        <a:noFill/>
        <a:ln w="9525" cap="flat" cmpd="sng" algn="ctr">
          <a:solidFill>
            <a:schemeClr val="accent2">
              <a:hueOff val="2340759"/>
              <a:satOff val="-2919"/>
              <a:lumOff val="686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30C980-C868-4153-9437-FA8772370BF2}">
      <dsp:nvSpPr>
        <dsp:cNvPr id="0" name=""/>
        <dsp:cNvSpPr/>
      </dsp:nvSpPr>
      <dsp:spPr>
        <a:xfrm>
          <a:off x="1517387" y="2700636"/>
          <a:ext cx="2077491" cy="1350369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الأسلوب علم يدرس لذاته أو يوظف في خدمة التحليل الأدبي أو التحليل النفسي أو الاجتماعي</a:t>
          </a:r>
          <a:endParaRPr lang="en-US" sz="1800" kern="1200" dirty="0"/>
        </a:p>
      </dsp:txBody>
      <dsp:txXfrm>
        <a:off x="1517387" y="2700636"/>
        <a:ext cx="2077491" cy="1350369"/>
      </dsp:txXfrm>
    </dsp:sp>
    <dsp:sp modelId="{54209D1D-1F43-40E2-9E85-5C49751BAED8}">
      <dsp:nvSpPr>
        <dsp:cNvPr id="0" name=""/>
        <dsp:cNvSpPr/>
      </dsp:nvSpPr>
      <dsp:spPr>
        <a:xfrm>
          <a:off x="2315006" y="676131"/>
          <a:ext cx="3599586" cy="3599586"/>
        </a:xfrm>
        <a:custGeom>
          <a:avLst/>
          <a:gdLst/>
          <a:ahLst/>
          <a:cxnLst/>
          <a:rect l="0" t="0" r="0" b="0"/>
          <a:pathLst>
            <a:path>
              <a:moveTo>
                <a:pt x="11865" y="2006119"/>
              </a:moveTo>
              <a:arcTo wR="1799793" hR="1799793" stAng="10405031" swAng="3644588"/>
            </a:path>
          </a:pathLst>
        </a:custGeom>
        <a:noFill/>
        <a:ln w="9525" cap="flat" cmpd="sng" algn="ctr">
          <a:solidFill>
            <a:schemeClr val="accent2">
              <a:hueOff val="4681519"/>
              <a:satOff val="-5839"/>
              <a:lumOff val="137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A6B3E67-16B2-4C0E-B694-1496E5BABA1C}">
      <dsp:nvSpPr>
        <dsp:cNvPr id="0" name=""/>
        <dsp:cNvSpPr/>
      </dsp:nvSpPr>
      <dsp:spPr>
        <a:xfrm>
          <a:off x="6572026" y="400043"/>
          <a:ext cx="1657573" cy="309311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3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الأسلوب في اللغة</a:t>
          </a:r>
          <a:endParaRPr lang="en-US" sz="1800" kern="1200" dirty="0" smtClean="0"/>
        </a:p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/>
            <a:t> </a:t>
          </a:r>
          <a:endParaRPr lang="en-US" sz="1500" kern="1200" dirty="0"/>
        </a:p>
      </dsp:txBody>
      <dsp:txXfrm>
        <a:off x="6572026" y="400043"/>
        <a:ext cx="1657573" cy="3093114"/>
      </dsp:txXfrm>
    </dsp:sp>
    <dsp:sp modelId="{9AC5445B-A6AB-424C-A1EC-6F48C2A1475F}">
      <dsp:nvSpPr>
        <dsp:cNvPr id="0" name=""/>
        <dsp:cNvSpPr/>
      </dsp:nvSpPr>
      <dsp:spPr>
        <a:xfrm>
          <a:off x="1855239" y="716424"/>
          <a:ext cx="4299512" cy="828786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tint val="50000"/>
                <a:satMod val="300000"/>
              </a:schemeClr>
            </a:gs>
            <a:gs pos="35000">
              <a:schemeClr val="accent3">
                <a:hueOff val="11250264"/>
                <a:satOff val="-16880"/>
                <a:lumOff val="-2745"/>
                <a:alphaOff val="0"/>
                <a:tint val="37000"/>
                <a:satMod val="30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40640" rIns="60960" bIns="40640" numCol="1" spcCol="1270" anchor="ctr" anchorCtr="0">
          <a:noAutofit/>
        </a:bodyPr>
        <a:lstStyle/>
        <a:p>
          <a:pPr lvl="0" algn="ctr" defTabSz="14224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200" kern="1200" dirty="0" smtClean="0"/>
            <a:t>ملاحظات على التعريف اللغوي</a:t>
          </a:r>
          <a:endParaRPr lang="en-US" sz="3200" kern="1200" dirty="0"/>
        </a:p>
      </dsp:txBody>
      <dsp:txXfrm>
        <a:off x="1855239" y="716424"/>
        <a:ext cx="4299512" cy="828786"/>
      </dsp:txXfrm>
    </dsp:sp>
    <dsp:sp modelId="{D99B53D1-4F9F-41B0-8466-715EA0160444}">
      <dsp:nvSpPr>
        <dsp:cNvPr id="0" name=""/>
        <dsp:cNvSpPr/>
      </dsp:nvSpPr>
      <dsp:spPr>
        <a:xfrm>
          <a:off x="3322947" y="1545210"/>
          <a:ext cx="2401853" cy="621589"/>
        </a:xfrm>
        <a:custGeom>
          <a:avLst/>
          <a:gdLst/>
          <a:ahLst/>
          <a:cxnLst/>
          <a:rect l="0" t="0" r="0" b="0"/>
          <a:pathLst>
            <a:path>
              <a:moveTo>
                <a:pt x="2401853" y="0"/>
              </a:moveTo>
              <a:lnTo>
                <a:pt x="2401853" y="621589"/>
              </a:lnTo>
              <a:lnTo>
                <a:pt x="0" y="621589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8F4A2C-CB57-4A9B-BD57-B3E7F950FB5E}">
      <dsp:nvSpPr>
        <dsp:cNvPr id="0" name=""/>
        <dsp:cNvSpPr/>
      </dsp:nvSpPr>
      <dsp:spPr>
        <a:xfrm>
          <a:off x="2881" y="1752407"/>
          <a:ext cx="3320066" cy="828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أن الأسلوب في كلام العرب يطلق على الاتجاهات الحية والمعنوية والشكلية</a:t>
          </a:r>
          <a:endParaRPr lang="en-US" sz="2000" kern="1200" dirty="0"/>
        </a:p>
      </dsp:txBody>
      <dsp:txXfrm>
        <a:off x="2881" y="1752407"/>
        <a:ext cx="3320066" cy="828786"/>
      </dsp:txXfrm>
    </dsp:sp>
    <dsp:sp modelId="{D1E23064-3456-483D-8A28-9C13C7D93C53}">
      <dsp:nvSpPr>
        <dsp:cNvPr id="0" name=""/>
        <dsp:cNvSpPr/>
      </dsp:nvSpPr>
      <dsp:spPr>
        <a:xfrm>
          <a:off x="5294849" y="1545210"/>
          <a:ext cx="429951" cy="1657573"/>
        </a:xfrm>
        <a:custGeom>
          <a:avLst/>
          <a:gdLst/>
          <a:ahLst/>
          <a:cxnLst/>
          <a:rect l="0" t="0" r="0" b="0"/>
          <a:pathLst>
            <a:path>
              <a:moveTo>
                <a:pt x="429951" y="0"/>
              </a:moveTo>
              <a:lnTo>
                <a:pt x="429951" y="1657573"/>
              </a:lnTo>
              <a:lnTo>
                <a:pt x="0" y="1657573"/>
              </a:lnTo>
            </a:path>
          </a:pathLst>
        </a:custGeom>
        <a:noFill/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5D95B3-F324-4FBD-B5DB-D6B0E0FA3FFC}">
      <dsp:nvSpPr>
        <dsp:cNvPr id="0" name=""/>
        <dsp:cNvSpPr/>
      </dsp:nvSpPr>
      <dsp:spPr>
        <a:xfrm>
          <a:off x="2881" y="2788390"/>
          <a:ext cx="5291968" cy="82878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11250264"/>
              <a:satOff val="-16880"/>
              <a:lumOff val="-274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الصلة الوثيقة بين المعنى اللغوي والمعنى الاصطلاحي على تعدد مستوياته كما سيظهر </a:t>
          </a:r>
          <a:endParaRPr lang="en-US" sz="2000" kern="1200" dirty="0"/>
        </a:p>
      </dsp:txBody>
      <dsp:txXfrm>
        <a:off x="2881" y="2788390"/>
        <a:ext cx="5291968" cy="828786"/>
      </dsp:txXfrm>
    </dsp:sp>
  </dsp:spTree>
</dsp:drawing>
</file>

<file path=ppt/diagrams/drawing2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E1AF8FE-0D8D-46EE-935D-1866787794F9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الأسلوب والأسلوبية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2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85B568F-B69F-4C62-8D61-9ABFBF3D43A8}">
      <dsp:nvSpPr>
        <dsp:cNvPr id="0" name=""/>
        <dsp:cNvSpPr/>
      </dsp:nvSpPr>
      <dsp:spPr>
        <a:xfrm>
          <a:off x="1851818" y="0"/>
          <a:ext cx="4525963" cy="4525963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>
              <a:solidFill>
                <a:schemeClr val="tx1"/>
              </a:solidFill>
            </a:rPr>
            <a:t>الأسلوب 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2926734" y="339447"/>
        <a:ext cx="2376130" cy="769413"/>
      </dsp:txXfrm>
    </dsp:sp>
    <dsp:sp modelId="{FA470A05-9D9B-4825-99A3-923250D3E015}">
      <dsp:nvSpPr>
        <dsp:cNvPr id="0" name=""/>
        <dsp:cNvSpPr/>
      </dsp:nvSpPr>
      <dsp:spPr>
        <a:xfrm>
          <a:off x="2417563" y="1131490"/>
          <a:ext cx="3394472" cy="3394472"/>
        </a:xfrm>
        <a:prstGeom prst="ellipse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lvl="0" algn="ctr" defTabSz="1200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700" kern="1200" dirty="0" smtClean="0">
              <a:solidFill>
                <a:schemeClr val="tx1"/>
              </a:solidFill>
            </a:rPr>
            <a:t>الأسلوبية</a:t>
          </a:r>
          <a:endParaRPr lang="en-US" sz="2700" kern="1200" dirty="0">
            <a:solidFill>
              <a:schemeClr val="tx1"/>
            </a:solidFill>
          </a:endParaRPr>
        </a:p>
      </dsp:txBody>
      <dsp:txXfrm>
        <a:off x="2914672" y="1980108"/>
        <a:ext cx="2400254" cy="1697236"/>
      </dsp:txXfrm>
    </dsp:sp>
  </dsp:spTree>
</dsp:drawing>
</file>

<file path=ppt/diagrams/drawing2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7E7C16-8339-47F2-BC60-F4157D8A672B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الأسلوبية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2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CB3723-2DCB-4440-B127-C935E736A0BA}">
      <dsp:nvSpPr>
        <dsp:cNvPr id="0" name=""/>
        <dsp:cNvSpPr/>
      </dsp:nvSpPr>
      <dsp:spPr>
        <a:xfrm>
          <a:off x="2395373" y="183867"/>
          <a:ext cx="3649057" cy="1267269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BFB71F-94E3-4051-8DAE-EC2C60E7F63B}">
      <dsp:nvSpPr>
        <dsp:cNvPr id="0" name=""/>
        <dsp:cNvSpPr/>
      </dsp:nvSpPr>
      <dsp:spPr>
        <a:xfrm>
          <a:off x="3871968" y="3286980"/>
          <a:ext cx="707181" cy="452596"/>
        </a:xfrm>
        <a:prstGeom prst="downArrow">
          <a:avLst/>
        </a:prstGeom>
        <a:gradFill rotWithShape="0">
          <a:gsLst>
            <a:gs pos="0">
              <a:schemeClr val="accent2">
                <a:tint val="4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tint val="4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tint val="4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/>
      </dsp:style>
    </dsp:sp>
    <dsp:sp modelId="{DE2E600F-81D3-4366-B59F-62A7F7493998}">
      <dsp:nvSpPr>
        <dsp:cNvPr id="0" name=""/>
        <dsp:cNvSpPr/>
      </dsp:nvSpPr>
      <dsp:spPr>
        <a:xfrm>
          <a:off x="2528323" y="3649057"/>
          <a:ext cx="3394472" cy="8486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kern="1200" dirty="0" smtClean="0"/>
            <a:t>نموذج مسرحية موليير (البرجوازي النبيل) لتحديد معنى الأسلوب</a:t>
          </a:r>
          <a:endParaRPr lang="en-US" sz="2000" kern="1200" dirty="0"/>
        </a:p>
      </dsp:txBody>
      <dsp:txXfrm>
        <a:off x="2528323" y="3649057"/>
        <a:ext cx="3394472" cy="848618"/>
      </dsp:txXfrm>
    </dsp:sp>
    <dsp:sp modelId="{20683163-0C29-4506-918F-F27217CFB1E3}">
      <dsp:nvSpPr>
        <dsp:cNvPr id="0" name=""/>
        <dsp:cNvSpPr/>
      </dsp:nvSpPr>
      <dsp:spPr>
        <a:xfrm>
          <a:off x="2296731" y="257159"/>
          <a:ext cx="3837510" cy="19801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000" b="1" kern="1200" dirty="0" smtClean="0"/>
            <a:t>الوصول الى وصف وتقييم علمي محدد لجماليات التعبير في مجال الدراسات الأدبية واللغوية على نحو خاص ولا تكاد تتعداها الى غيرها من المجالات</a:t>
          </a:r>
          <a:endParaRPr lang="en-US" sz="2000" b="1" kern="1200" dirty="0"/>
        </a:p>
      </dsp:txBody>
      <dsp:txXfrm>
        <a:off x="2296731" y="257159"/>
        <a:ext cx="3837510" cy="1980108"/>
      </dsp:txXfrm>
    </dsp:sp>
    <dsp:sp modelId="{16494064-B067-451D-82C0-E8C19A68E4F2}">
      <dsp:nvSpPr>
        <dsp:cNvPr id="0" name=""/>
        <dsp:cNvSpPr/>
      </dsp:nvSpPr>
      <dsp:spPr>
        <a:xfrm>
          <a:off x="2245450" y="28287"/>
          <a:ext cx="3960217" cy="3168174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AAA5A14-64CB-4DD4-AC6C-1BDD94CC8C60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الأسلوبية التعبيرية الوصفية الحديثه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2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9B167A5-A683-4764-B462-7EDD7B75515B}">
      <dsp:nvSpPr>
        <dsp:cNvPr id="0" name=""/>
        <dsp:cNvSpPr/>
      </dsp:nvSpPr>
      <dsp:spPr>
        <a:xfrm rot="930592">
          <a:off x="1956056" y="2893617"/>
          <a:ext cx="2885258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2885258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B3F9E0-7C5F-4C47-8865-B2E5E573807D}">
      <dsp:nvSpPr>
        <dsp:cNvPr id="0" name=""/>
        <dsp:cNvSpPr/>
      </dsp:nvSpPr>
      <dsp:spPr>
        <a:xfrm rot="20642654">
          <a:off x="1971807" y="1685157"/>
          <a:ext cx="1909544" cy="62138"/>
        </a:xfrm>
        <a:custGeom>
          <a:avLst/>
          <a:gdLst/>
          <a:ahLst/>
          <a:cxnLst/>
          <a:rect l="0" t="0" r="0" b="0"/>
          <a:pathLst>
            <a:path>
              <a:moveTo>
                <a:pt x="0" y="31069"/>
              </a:moveTo>
              <a:lnTo>
                <a:pt x="1909544" y="3106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9C22E9-1FF1-46D5-9E1B-0A61E6E1EC2C}">
      <dsp:nvSpPr>
        <dsp:cNvPr id="0" name=""/>
        <dsp:cNvSpPr/>
      </dsp:nvSpPr>
      <dsp:spPr>
        <a:xfrm>
          <a:off x="185704" y="900106"/>
          <a:ext cx="2840980" cy="2840980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25F0E9-C781-4B78-AAA8-9C2101F08AA2}">
      <dsp:nvSpPr>
        <dsp:cNvPr id="0" name=""/>
        <dsp:cNvSpPr/>
      </dsp:nvSpPr>
      <dsp:spPr>
        <a:xfrm>
          <a:off x="3471865" y="114292"/>
          <a:ext cx="4153314" cy="1704588"/>
        </a:xfrm>
        <a:prstGeom prst="ellipse">
          <a:avLst/>
        </a:prstGeom>
        <a:solidFill>
          <a:schemeClr val="accent3">
            <a:lumMod val="40000"/>
            <a:lumOff val="60000"/>
          </a:schemeClr>
        </a:solidFill>
        <a:ln w="25400" cap="flat" cmpd="sng" algn="ctr">
          <a:solidFill>
            <a:schemeClr val="accent3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tx1"/>
              </a:solidFill>
            </a:rPr>
            <a:t>النظرية الأسلوبية التعبيريه الوصفيه دعا اليها شارل بالي(1865-1947) تلميذ دي سوسيرمؤسس علم اللغة الحديث (1857-1913) وخليفته في كرسي الدراسات اللغوية بجامعة جنيف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3471865" y="114292"/>
        <a:ext cx="4153314" cy="1704588"/>
      </dsp:txXfrm>
    </dsp:sp>
    <dsp:sp modelId="{B12CF47E-A461-4239-8CCE-8298C6DDCB6D}">
      <dsp:nvSpPr>
        <dsp:cNvPr id="0" name=""/>
        <dsp:cNvSpPr/>
      </dsp:nvSpPr>
      <dsp:spPr>
        <a:xfrm>
          <a:off x="4757744" y="2686064"/>
          <a:ext cx="1704588" cy="1704588"/>
        </a:xfrm>
        <a:prstGeom prst="ellipse">
          <a:avLst/>
        </a:prstGeom>
        <a:solidFill>
          <a:schemeClr val="bg1">
            <a:lumMod val="85000"/>
          </a:schemeClr>
        </a:solidFill>
        <a:ln w="25400" cap="flat" cmpd="sng" algn="ctr">
          <a:solidFill>
            <a:schemeClr val="accent1">
              <a:lumMod val="5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800" kern="1200" dirty="0" smtClean="0">
              <a:solidFill>
                <a:schemeClr val="tx1"/>
              </a:solidFill>
            </a:rPr>
            <a:t>يعتبر بالي مؤسس الأسلوبية التعبيرية الحديثة</a:t>
          </a:r>
          <a:endParaRPr lang="en-US" sz="1800" kern="1200" dirty="0">
            <a:solidFill>
              <a:schemeClr val="tx1"/>
            </a:solidFill>
          </a:endParaRPr>
        </a:p>
      </dsp:txBody>
      <dsp:txXfrm>
        <a:off x="4757744" y="2686064"/>
        <a:ext cx="1704588" cy="1704588"/>
      </dsp:txXfrm>
    </dsp:sp>
  </dsp:spTree>
</dsp:drawing>
</file>

<file path=ppt/diagrams/drawing2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AC934AA-C2D3-48B2-B9AA-FCDC39230734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اللغة  والأسلوب عند بالي 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2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9C29816-3DC0-4A3D-9674-80AA79C84C66}">
      <dsp:nvSpPr>
        <dsp:cNvPr id="0" name=""/>
        <dsp:cNvSpPr/>
      </dsp:nvSpPr>
      <dsp:spPr>
        <a:xfrm>
          <a:off x="1196054" y="3357"/>
          <a:ext cx="5472684" cy="729613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321739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1"/>
              </a:solidFill>
            </a:rPr>
            <a:t>يرى بالي أن القيم الأسلوبية لا تكمن في قوائم القيمة الثابته وحدها ولا في لغة الأقدمين وحدهم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196054" y="3357"/>
        <a:ext cx="5472684" cy="729613"/>
      </dsp:txXfrm>
    </dsp:sp>
    <dsp:sp modelId="{6A3B1F2A-C8EA-4C4D-8CD7-3F73A9DCE2A2}">
      <dsp:nvSpPr>
        <dsp:cNvPr id="0" name=""/>
        <dsp:cNvSpPr/>
      </dsp:nvSpPr>
      <dsp:spPr>
        <a:xfrm>
          <a:off x="6829443" y="42851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E0798-9C81-4082-837C-881DAEA7C6CC}">
      <dsp:nvSpPr>
        <dsp:cNvPr id="0" name=""/>
        <dsp:cNvSpPr/>
      </dsp:nvSpPr>
      <dsp:spPr>
        <a:xfrm>
          <a:off x="1196054" y="950766"/>
          <a:ext cx="5472684" cy="729613"/>
        </a:xfrm>
        <a:prstGeom prst="homePlate">
          <a:avLst/>
        </a:prstGeom>
        <a:solidFill>
          <a:schemeClr val="accent2">
            <a:hueOff val="1170380"/>
            <a:satOff val="-1460"/>
            <a:lumOff val="3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321739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1"/>
              </a:solidFill>
            </a:rPr>
            <a:t>القيمة الأسلوبية الحقيقة تكمن فيما أسماه (المحتوى العاطفي للغة) القيمة العاطفية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196054" y="950766"/>
        <a:ext cx="5472684" cy="729613"/>
      </dsp:txXfrm>
    </dsp:sp>
    <dsp:sp modelId="{0015FE2D-14A7-44C9-8306-3FE057D20ACF}">
      <dsp:nvSpPr>
        <dsp:cNvPr id="0" name=""/>
        <dsp:cNvSpPr/>
      </dsp:nvSpPr>
      <dsp:spPr>
        <a:xfrm>
          <a:off x="6758006" y="971545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BD4B81-22CD-4239-9BF7-892AE759CDB8}">
      <dsp:nvSpPr>
        <dsp:cNvPr id="0" name=""/>
        <dsp:cNvSpPr/>
      </dsp:nvSpPr>
      <dsp:spPr>
        <a:xfrm>
          <a:off x="1196054" y="1898174"/>
          <a:ext cx="5472684" cy="729613"/>
        </a:xfrm>
        <a:prstGeom prst="homePlat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321739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1"/>
              </a:solidFill>
            </a:rPr>
            <a:t>الاهتمام باللغة المنطوقة باعتبارها كنزا لا ينفذ من القيم الأسلوبية العاطفية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196054" y="1898174"/>
        <a:ext cx="5472684" cy="729613"/>
      </dsp:txXfrm>
    </dsp:sp>
    <dsp:sp modelId="{A97FB270-3BC8-4B15-93D8-BAA4679E3FEF}">
      <dsp:nvSpPr>
        <dsp:cNvPr id="0" name=""/>
        <dsp:cNvSpPr/>
      </dsp:nvSpPr>
      <dsp:spPr>
        <a:xfrm>
          <a:off x="6686570" y="1971676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C4FDF52-6B7A-4921-B295-8AFB9198EAFB}">
      <dsp:nvSpPr>
        <dsp:cNvPr id="0" name=""/>
        <dsp:cNvSpPr/>
      </dsp:nvSpPr>
      <dsp:spPr>
        <a:xfrm>
          <a:off x="1196054" y="2845583"/>
          <a:ext cx="5472684" cy="729613"/>
        </a:xfrm>
        <a:prstGeom prst="homePlate">
          <a:avLst/>
        </a:prstGeom>
        <a:solidFill>
          <a:schemeClr val="accent2">
            <a:hueOff val="3511139"/>
            <a:satOff val="-4379"/>
            <a:lumOff val="103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321739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1"/>
              </a:solidFill>
            </a:rPr>
            <a:t>اعتمد على منهج وصفي علمي في مجال الدراسات النظرية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196054" y="2845583"/>
        <a:ext cx="5472684" cy="729613"/>
      </dsp:txXfrm>
    </dsp:sp>
    <dsp:sp modelId="{E729FCD2-C64F-43FB-B7A8-40BB49D1D5EE}">
      <dsp:nvSpPr>
        <dsp:cNvPr id="0" name=""/>
        <dsp:cNvSpPr/>
      </dsp:nvSpPr>
      <dsp:spPr>
        <a:xfrm>
          <a:off x="6686570" y="2828933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B531B0-F6C6-4E68-8F83-C0DC316984FD}">
      <dsp:nvSpPr>
        <dsp:cNvPr id="0" name=""/>
        <dsp:cNvSpPr/>
      </dsp:nvSpPr>
      <dsp:spPr>
        <a:xfrm>
          <a:off x="1196054" y="3792991"/>
          <a:ext cx="5472684" cy="729613"/>
        </a:xfrm>
        <a:prstGeom prst="homePlat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80010" rIns="321739" bIns="80010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>
              <a:solidFill>
                <a:schemeClr val="tx1"/>
              </a:solidFill>
            </a:rPr>
            <a:t>الثغرات؟؟؟؟</a:t>
          </a:r>
          <a:endParaRPr lang="en-US" sz="2100" kern="1200" dirty="0">
            <a:solidFill>
              <a:schemeClr val="tx1"/>
            </a:solidFill>
          </a:endParaRPr>
        </a:p>
      </dsp:txBody>
      <dsp:txXfrm>
        <a:off x="1196054" y="3792991"/>
        <a:ext cx="5472684" cy="729613"/>
      </dsp:txXfrm>
    </dsp:sp>
    <dsp:sp modelId="{1803CECF-BB67-4230-B01C-000F249E0D2B}">
      <dsp:nvSpPr>
        <dsp:cNvPr id="0" name=""/>
        <dsp:cNvSpPr/>
      </dsp:nvSpPr>
      <dsp:spPr>
        <a:xfrm>
          <a:off x="6758006" y="3686191"/>
          <a:ext cx="729613" cy="729613"/>
        </a:xfrm>
        <a:prstGeom prst="ellipse">
          <a:avLst/>
        </a:prstGeom>
        <a:blipFill rotWithShape="0">
          <a:blip xmlns:r="http://schemas.openxmlformats.org/officeDocument/2006/relationships" r:embed="rId5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28C483D-29D3-4111-A6C5-212B9B1DFD1A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أثر بالي على المدارس الأسلوبية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2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C79F52-F7A7-478F-9334-CDC467565AEF}">
      <dsp:nvSpPr>
        <dsp:cNvPr id="0" name=""/>
        <dsp:cNvSpPr/>
      </dsp:nvSpPr>
      <dsp:spPr>
        <a:xfrm rot="1397305">
          <a:off x="1473689" y="2927286"/>
          <a:ext cx="1950424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950424" y="21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8F2494-3D34-4A9F-8BC7-8A2B8F43E0A6}">
      <dsp:nvSpPr>
        <dsp:cNvPr id="0" name=""/>
        <dsp:cNvSpPr/>
      </dsp:nvSpPr>
      <dsp:spPr>
        <a:xfrm rot="42893">
          <a:off x="1553110" y="2255190"/>
          <a:ext cx="852047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852047" y="21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2A8E49E-DA41-4460-BF28-11C55672ADFE}">
      <dsp:nvSpPr>
        <dsp:cNvPr id="0" name=""/>
        <dsp:cNvSpPr/>
      </dsp:nvSpPr>
      <dsp:spPr>
        <a:xfrm rot="20165474">
          <a:off x="1467879" y="1528882"/>
          <a:ext cx="1987320" cy="43637"/>
        </a:xfrm>
        <a:custGeom>
          <a:avLst/>
          <a:gdLst/>
          <a:ahLst/>
          <a:cxnLst/>
          <a:rect l="0" t="0" r="0" b="0"/>
          <a:pathLst>
            <a:path>
              <a:moveTo>
                <a:pt x="0" y="21818"/>
              </a:moveTo>
              <a:lnTo>
                <a:pt x="1987320" y="21818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36502D-3C78-468A-BBFA-9D153DF1EE71}">
      <dsp:nvSpPr>
        <dsp:cNvPr id="0" name=""/>
        <dsp:cNvSpPr/>
      </dsp:nvSpPr>
      <dsp:spPr>
        <a:xfrm>
          <a:off x="185711" y="1257303"/>
          <a:ext cx="1995115" cy="1995115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556D9E46-8528-46AD-92E9-689C651B574D}">
      <dsp:nvSpPr>
        <dsp:cNvPr id="0" name=""/>
        <dsp:cNvSpPr/>
      </dsp:nvSpPr>
      <dsp:spPr>
        <a:xfrm>
          <a:off x="2400284" y="114285"/>
          <a:ext cx="4083405" cy="1116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tx2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3335" tIns="13335" rIns="13335" bIns="13335" numCol="1" spcCol="1270" anchor="ctr" anchorCtr="0">
          <a:noAutofit/>
        </a:bodyPr>
        <a:lstStyle/>
        <a:p>
          <a:pPr lvl="0" algn="ctr" defTabSz="9334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100" kern="1200" dirty="0" smtClean="0"/>
            <a:t>الشكلية في روسيا مثل رومان جاكوبسون وتودروف</a:t>
          </a:r>
          <a:endParaRPr lang="en-US" sz="2100" kern="1200" dirty="0"/>
        </a:p>
      </dsp:txBody>
      <dsp:txXfrm>
        <a:off x="2400284" y="114285"/>
        <a:ext cx="4083405" cy="1116880"/>
      </dsp:txXfrm>
    </dsp:sp>
    <dsp:sp modelId="{D5DB1E73-E051-4D92-80FE-6613E7C35007}">
      <dsp:nvSpPr>
        <dsp:cNvPr id="0" name=""/>
        <dsp:cNvSpPr/>
      </dsp:nvSpPr>
      <dsp:spPr>
        <a:xfrm>
          <a:off x="2400292" y="1757358"/>
          <a:ext cx="5375077" cy="1116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accent5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الشكلية في أوربا مثل بيرجيرو (الخصائص الإحصائية للمفردات)</a:t>
          </a:r>
          <a:endParaRPr lang="en-US" sz="1900" kern="1200" dirty="0"/>
        </a:p>
      </dsp:txBody>
      <dsp:txXfrm>
        <a:off x="2400292" y="1757358"/>
        <a:ext cx="5375077" cy="1116880"/>
      </dsp:txXfrm>
    </dsp:sp>
    <dsp:sp modelId="{E1325082-8146-404C-90EE-6C849D712DED}">
      <dsp:nvSpPr>
        <dsp:cNvPr id="0" name=""/>
        <dsp:cNvSpPr/>
      </dsp:nvSpPr>
      <dsp:spPr>
        <a:xfrm>
          <a:off x="2257408" y="3257559"/>
          <a:ext cx="4411042" cy="111688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solidFill>
            <a:schemeClr val="bg2">
              <a:lumMod val="1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900" kern="1200" dirty="0" smtClean="0"/>
            <a:t>الشكلية في أمريكا مثل سدلو</a:t>
          </a:r>
          <a:endParaRPr lang="en-US" sz="1900" kern="1200" dirty="0"/>
        </a:p>
      </dsp:txBody>
      <dsp:txXfrm>
        <a:off x="2257408" y="3257559"/>
        <a:ext cx="4411042" cy="1116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7854E07-F0EB-4D52-BA35-3428315803B5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التعريف في الاصطلاح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30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230E65-D1B5-4B82-BDB1-A1C7E37EE8BE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الأسلوبية البنائية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3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3C50252-24FD-4EB2-A3A9-106E7F7A4B2A}">
      <dsp:nvSpPr>
        <dsp:cNvPr id="0" name=""/>
        <dsp:cNvSpPr/>
      </dsp:nvSpPr>
      <dsp:spPr>
        <a:xfrm rot="5400000">
          <a:off x="4991186" y="1289533"/>
          <a:ext cx="4525963" cy="1946895"/>
        </a:xfrm>
        <a:prstGeom prst="flowChartManualOperation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305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>
              <a:solidFill>
                <a:schemeClr val="tx1"/>
              </a:solidFill>
            </a:rPr>
            <a:t>أكثر المذاهب شيوعا فيما يترجم الى العربية</a:t>
          </a:r>
          <a:endParaRPr lang="en-US" sz="2500" kern="1200" dirty="0">
            <a:solidFill>
              <a:schemeClr val="tx1"/>
            </a:solidFill>
          </a:endParaRPr>
        </a:p>
      </dsp:txBody>
      <dsp:txXfrm rot="5400000">
        <a:off x="4991186" y="1289533"/>
        <a:ext cx="4525963" cy="1946895"/>
      </dsp:txXfrm>
    </dsp:sp>
    <dsp:sp modelId="{389D65DA-DD84-4232-A7F4-16FA90A93636}">
      <dsp:nvSpPr>
        <dsp:cNvPr id="0" name=""/>
        <dsp:cNvSpPr/>
      </dsp:nvSpPr>
      <dsp:spPr>
        <a:xfrm rot="5400000">
          <a:off x="2898274" y="1289533"/>
          <a:ext cx="4525963" cy="1946895"/>
        </a:xfrm>
        <a:prstGeom prst="flowChartManualOperation">
          <a:avLst/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305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>
              <a:solidFill>
                <a:schemeClr val="tx1"/>
              </a:solidFill>
            </a:rPr>
            <a:t>تعتمد على التفرقة بين ما يسمى اللغة </a:t>
          </a:r>
          <a:r>
            <a:rPr lang="en-US" sz="2500" kern="1200" dirty="0" smtClean="0">
              <a:solidFill>
                <a:schemeClr val="tx1"/>
              </a:solidFill>
            </a:rPr>
            <a:t>langue</a:t>
          </a:r>
          <a:r>
            <a:rPr lang="ar-SA" sz="2500" kern="1200" dirty="0" smtClean="0">
              <a:solidFill>
                <a:schemeClr val="tx1"/>
              </a:solidFill>
            </a:rPr>
            <a:t> وما يسمى الكلام </a:t>
          </a:r>
          <a:r>
            <a:rPr lang="en-US" sz="2500" kern="1200" dirty="0" smtClean="0">
              <a:solidFill>
                <a:schemeClr val="tx1"/>
              </a:solidFill>
            </a:rPr>
            <a:t>parole</a:t>
          </a:r>
          <a:endParaRPr lang="en-US" sz="2500" kern="1200" dirty="0">
            <a:solidFill>
              <a:schemeClr val="tx1"/>
            </a:solidFill>
          </a:endParaRPr>
        </a:p>
      </dsp:txBody>
      <dsp:txXfrm rot="5400000">
        <a:off x="2898274" y="1289533"/>
        <a:ext cx="4525963" cy="1946895"/>
      </dsp:txXfrm>
    </dsp:sp>
    <dsp:sp modelId="{046942BD-E591-4EB0-AB7C-CA9C037232C1}">
      <dsp:nvSpPr>
        <dsp:cNvPr id="0" name=""/>
        <dsp:cNvSpPr/>
      </dsp:nvSpPr>
      <dsp:spPr>
        <a:xfrm rot="5400000">
          <a:off x="805362" y="1289533"/>
          <a:ext cx="4525963" cy="1946895"/>
        </a:xfrm>
        <a:prstGeom prst="flowChartManualOperation">
          <a:avLst/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305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dirty="0" smtClean="0">
              <a:solidFill>
                <a:schemeClr val="tx1"/>
              </a:solidFill>
            </a:rPr>
            <a:t>التنبه لوجود فرق بين دراسة الأسلوب باعتباره طاقة كامنة في اللغة وبين دراسة الأسلوب الفعلي قي ذاته</a:t>
          </a:r>
          <a:endParaRPr lang="en-US" sz="2500" kern="1200" dirty="0">
            <a:solidFill>
              <a:schemeClr val="tx1"/>
            </a:solidFill>
          </a:endParaRPr>
        </a:p>
      </dsp:txBody>
      <dsp:txXfrm rot="5400000">
        <a:off x="805362" y="1289533"/>
        <a:ext cx="4525963" cy="1946895"/>
      </dsp:txXfrm>
    </dsp:sp>
    <dsp:sp modelId="{8F8BD81A-50F1-4530-95D2-741CFA6B489B}">
      <dsp:nvSpPr>
        <dsp:cNvPr id="0" name=""/>
        <dsp:cNvSpPr/>
      </dsp:nvSpPr>
      <dsp:spPr>
        <a:xfrm rot="5400000">
          <a:off x="-1287549" y="1289533"/>
          <a:ext cx="4525963" cy="1946895"/>
        </a:xfrm>
        <a:prstGeom prst="flowChartManualOperation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0" tIns="0" rIns="158305" bIns="0" numCol="1" spcCol="1270" anchor="ctr" anchorCtr="0">
          <a:noAutofit/>
        </a:bodyPr>
        <a:lstStyle/>
        <a:p>
          <a:pPr lvl="0" algn="ctr" defTabSz="11112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500" kern="1200" smtClean="0">
              <a:solidFill>
                <a:schemeClr val="tx1"/>
              </a:solidFill>
            </a:rPr>
            <a:t>التنبه </a:t>
          </a:r>
          <a:r>
            <a:rPr lang="ar-SA" sz="2500" kern="1200" dirty="0" smtClean="0">
              <a:solidFill>
                <a:schemeClr val="tx1"/>
              </a:solidFill>
            </a:rPr>
            <a:t>لوجود فرق بين مستوى اللغة ومستوى النص</a:t>
          </a:r>
          <a:endParaRPr lang="en-US" sz="2500" kern="1200" dirty="0">
            <a:solidFill>
              <a:schemeClr val="tx1"/>
            </a:solidFill>
          </a:endParaRPr>
        </a:p>
      </dsp:txBody>
      <dsp:txXfrm rot="5400000">
        <a:off x="-1287549" y="1289533"/>
        <a:ext cx="4525963" cy="1946895"/>
      </dsp:txXfrm>
    </dsp:sp>
  </dsp:spTree>
</dsp:drawing>
</file>

<file path=ppt/diagrams/drawing3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B495DE4-DCE1-4357-926C-51991CEECC0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رومان جاكوبسون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3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0C0E4F-EDE2-48D0-9D17-95406328F101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الأسلوبية التأصيلية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3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93FDF66B-DA8B-424E-99E6-FB0EEB987DA0}">
      <dsp:nvSpPr>
        <dsp:cNvPr id="0" name=""/>
        <dsp:cNvSpPr/>
      </dsp:nvSpPr>
      <dsp:spPr>
        <a:xfrm>
          <a:off x="4505610" y="1332480"/>
          <a:ext cx="3722005" cy="186100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57150">
          <a:solidFill>
            <a:schemeClr val="accent3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الأسلوبية النفسية الاجتماعية. هنري مريير (سيكولوجية الأسلوب) يعامل انتاج المؤلف على أنه صدى لحياته </a:t>
          </a:r>
          <a:endParaRPr lang="en-US" sz="2800" kern="1200" dirty="0"/>
        </a:p>
      </dsp:txBody>
      <dsp:txXfrm>
        <a:off x="4505610" y="1332480"/>
        <a:ext cx="3722005" cy="1861002"/>
      </dsp:txXfrm>
    </dsp:sp>
    <dsp:sp modelId="{34AF7255-6CB1-4080-BD9E-D690A9A88B9D}">
      <dsp:nvSpPr>
        <dsp:cNvPr id="0" name=""/>
        <dsp:cNvSpPr/>
      </dsp:nvSpPr>
      <dsp:spPr>
        <a:xfrm>
          <a:off x="1984" y="1332480"/>
          <a:ext cx="3722005" cy="1861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 w="57150">
          <a:solidFill>
            <a:schemeClr val="accent5">
              <a:lumMod val="50000"/>
            </a:schemeClr>
          </a:solidFill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800" kern="1200" dirty="0" smtClean="0"/>
            <a:t>الأسلوبية الأدبية. العالم النمساوي لبوسبترز, العالم الأمريكي داماسو ألونسو</a:t>
          </a:r>
          <a:r>
            <a:rPr lang="en-US" sz="2800" kern="1200" dirty="0" err="1" smtClean="0"/>
            <a:t>Damaso</a:t>
          </a:r>
          <a:r>
            <a:rPr lang="en-US" sz="2800" kern="1200" dirty="0" smtClean="0"/>
            <a:t> Alonso</a:t>
          </a:r>
          <a:r>
            <a:rPr lang="ar-SA" sz="2800" kern="1200" dirty="0" smtClean="0"/>
            <a:t> وهاتزفيلد</a:t>
          </a:r>
          <a:r>
            <a:rPr lang="en-US" sz="2800" kern="1200" dirty="0" smtClean="0"/>
            <a:t> </a:t>
          </a:r>
          <a:r>
            <a:rPr lang="en-US" sz="2800" kern="1200" dirty="0" err="1" smtClean="0"/>
            <a:t>Hatzfed</a:t>
          </a:r>
          <a:endParaRPr lang="en-US" sz="2800" kern="1200" dirty="0"/>
        </a:p>
      </dsp:txBody>
      <dsp:txXfrm>
        <a:off x="1984" y="1332480"/>
        <a:ext cx="3722005" cy="1861002"/>
      </dsp:txXfrm>
    </dsp:sp>
  </dsp:spTree>
</dsp:drawing>
</file>

<file path=ppt/diagrams/drawing3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052D34C-0E27-490D-905A-361E860FEB3B}">
      <dsp:nvSpPr>
        <dsp:cNvPr id="0" name=""/>
        <dsp:cNvSpPr/>
      </dsp:nvSpPr>
      <dsp:spPr>
        <a:xfrm>
          <a:off x="0" y="11654"/>
          <a:ext cx="8229600" cy="1119690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r" defTabSz="12890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900" kern="1200" dirty="0" smtClean="0"/>
            <a:t>منهج الأسلوبية الأدبية (الأسلوبية النقدية, الأسلوبية الجديدة, الأسلوبية الحديثة)</a:t>
          </a:r>
          <a:endParaRPr lang="en-US" sz="2900" kern="1200" dirty="0"/>
        </a:p>
      </dsp:txBody>
      <dsp:txXfrm>
        <a:off x="0" y="11654"/>
        <a:ext cx="8229600" cy="1119690"/>
      </dsp:txXfrm>
    </dsp:sp>
  </dsp:spTree>
</dsp:drawing>
</file>

<file path=ppt/diagrams/drawing3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ECA9EE1-E266-403A-8328-86C856D69547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ct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المراجع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F957F21-0274-4A51-BB1B-C946E975433E}">
      <dsp:nvSpPr>
        <dsp:cNvPr id="0" name=""/>
        <dsp:cNvSpPr/>
      </dsp:nvSpPr>
      <dsp:spPr>
        <a:xfrm>
          <a:off x="1888687" y="0"/>
          <a:ext cx="4525963" cy="4525963"/>
        </a:xfrm>
        <a:prstGeom prst="diamond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DA5B5FE2-F5FD-428E-A2B3-33DE3955F885}">
      <dsp:nvSpPr>
        <dsp:cNvPr id="0" name=""/>
        <dsp:cNvSpPr/>
      </dsp:nvSpPr>
      <dsp:spPr>
        <a:xfrm>
          <a:off x="0" y="185726"/>
          <a:ext cx="3948585" cy="176512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400" kern="1200" dirty="0" smtClean="0"/>
            <a:t>الأسلوب هو : طريقة الأداء , أو طريقة التعبير التي يسلكها الأديب لتصوير ما في نفسه , أو لنقله إلى سواه بهذه العبارات اللغوية </a:t>
          </a:r>
          <a:endParaRPr lang="ar-SA" sz="2400" kern="1200" dirty="0"/>
        </a:p>
      </dsp:txBody>
      <dsp:txXfrm>
        <a:off x="0" y="185726"/>
        <a:ext cx="3948585" cy="1765125"/>
      </dsp:txXfrm>
    </dsp:sp>
    <dsp:sp modelId="{30E58595-899D-4BA3-B5B1-2CF37DE0A222}">
      <dsp:nvSpPr>
        <dsp:cNvPr id="0" name=""/>
        <dsp:cNvSpPr/>
      </dsp:nvSpPr>
      <dsp:spPr>
        <a:xfrm>
          <a:off x="4464198" y="257160"/>
          <a:ext cx="3765401" cy="1765125"/>
        </a:xfrm>
        <a:prstGeom prst="roundRect">
          <a:avLst/>
        </a:prstGeom>
        <a:gradFill rotWithShape="0">
          <a:gsLst>
            <a:gs pos="0">
              <a:schemeClr val="accent2">
                <a:hueOff val="1560506"/>
                <a:satOff val="-1946"/>
                <a:lumOff val="458"/>
                <a:alphaOff val="0"/>
                <a:tint val="50000"/>
                <a:satMod val="300000"/>
              </a:schemeClr>
            </a:gs>
            <a:gs pos="35000">
              <a:schemeClr val="accent2">
                <a:hueOff val="1560506"/>
                <a:satOff val="-1946"/>
                <a:lumOff val="458"/>
                <a:alphaOff val="0"/>
                <a:tint val="37000"/>
                <a:satMod val="300000"/>
              </a:schemeClr>
            </a:gs>
            <a:gs pos="100000">
              <a:schemeClr val="accent2">
                <a:hueOff val="1560506"/>
                <a:satOff val="-1946"/>
                <a:lumOff val="458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الأسلوب : دلالة على منحى محدد في هذا النشاط أو ذاك , يحمل قواعد وخصائص معينة</a:t>
          </a:r>
          <a:endParaRPr lang="en-US" sz="2300" kern="1200" dirty="0"/>
        </a:p>
      </dsp:txBody>
      <dsp:txXfrm>
        <a:off x="4464198" y="257160"/>
        <a:ext cx="3765401" cy="1765125"/>
      </dsp:txXfrm>
    </dsp:sp>
    <dsp:sp modelId="{CF67D487-F35A-4198-8FF2-A72BD2D03DDC}">
      <dsp:nvSpPr>
        <dsp:cNvPr id="0" name=""/>
        <dsp:cNvSpPr/>
      </dsp:nvSpPr>
      <dsp:spPr>
        <a:xfrm>
          <a:off x="0" y="2543180"/>
          <a:ext cx="3876180" cy="1765125"/>
        </a:xfrm>
        <a:prstGeom prst="roundRect">
          <a:avLst/>
        </a:prstGeom>
        <a:gradFill rotWithShape="0">
          <a:gsLst>
            <a:gs pos="0">
              <a:schemeClr val="accent2">
                <a:hueOff val="3121013"/>
                <a:satOff val="-3893"/>
                <a:lumOff val="915"/>
                <a:alphaOff val="0"/>
                <a:tint val="50000"/>
                <a:satMod val="300000"/>
              </a:schemeClr>
            </a:gs>
            <a:gs pos="35000">
              <a:schemeClr val="accent2">
                <a:hueOff val="3121013"/>
                <a:satOff val="-3893"/>
                <a:lumOff val="915"/>
                <a:alphaOff val="0"/>
                <a:tint val="37000"/>
                <a:satMod val="300000"/>
              </a:schemeClr>
            </a:gs>
            <a:gs pos="100000">
              <a:schemeClr val="accent2">
                <a:hueOff val="3121013"/>
                <a:satOff val="-3893"/>
                <a:lumOff val="915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العبارة اللفظية المنسقة لأداء المعاني</a:t>
          </a:r>
          <a:endParaRPr lang="en-US" sz="2300" kern="1200" dirty="0"/>
        </a:p>
      </dsp:txBody>
      <dsp:txXfrm>
        <a:off x="0" y="2543180"/>
        <a:ext cx="3876180" cy="1765125"/>
      </dsp:txXfrm>
    </dsp:sp>
    <dsp:sp modelId="{DF4FC28C-8ADD-4DAB-9671-ADA2074721A6}">
      <dsp:nvSpPr>
        <dsp:cNvPr id="0" name=""/>
        <dsp:cNvSpPr/>
      </dsp:nvSpPr>
      <dsp:spPr>
        <a:xfrm>
          <a:off x="4428490" y="2543180"/>
          <a:ext cx="3801109" cy="1765125"/>
        </a:xfrm>
        <a:prstGeom prst="roundRect">
          <a:avLst/>
        </a:prstGeom>
        <a:gradFill rotWithShape="0">
          <a:gsLst>
            <a:gs pos="0">
              <a:schemeClr val="accent2">
                <a:hueOff val="4681519"/>
                <a:satOff val="-5839"/>
                <a:lumOff val="1373"/>
                <a:alphaOff val="0"/>
                <a:tint val="50000"/>
                <a:satMod val="300000"/>
              </a:schemeClr>
            </a:gs>
            <a:gs pos="35000">
              <a:schemeClr val="accent2">
                <a:hueOff val="4681519"/>
                <a:satOff val="-5839"/>
                <a:lumOff val="1373"/>
                <a:alphaOff val="0"/>
                <a:tint val="37000"/>
                <a:satMod val="300000"/>
              </a:schemeClr>
            </a:gs>
            <a:gs pos="100000">
              <a:schemeClr val="accent2">
                <a:hueOff val="4681519"/>
                <a:satOff val="-5839"/>
                <a:lumOff val="1373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2300" kern="1200" dirty="0" smtClean="0"/>
            <a:t>طريقة الكاتب أو الشاعر الخاصة في اختيار الألفاظ وتأليف الكلام </a:t>
          </a:r>
          <a:endParaRPr lang="en-US" sz="2300" kern="1200" dirty="0"/>
        </a:p>
      </dsp:txBody>
      <dsp:txXfrm>
        <a:off x="4428490" y="2543180"/>
        <a:ext cx="3801109" cy="1765125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9BAAE1-C799-475B-B4EA-8F301EA94892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التعريف في الاصطلاح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8D2BD1F-ABE2-4E53-AC9D-19FE6AC84D8E}">
      <dsp:nvSpPr>
        <dsp:cNvPr id="0" name=""/>
        <dsp:cNvSpPr/>
      </dsp:nvSpPr>
      <dsp:spPr>
        <a:xfrm>
          <a:off x="1944681" y="0"/>
          <a:ext cx="4340237" cy="4340237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57150" cap="flat" cmpd="sng" algn="ctr">
          <a:solidFill>
            <a:schemeClr val="accent3">
              <a:lumMod val="50000"/>
            </a:schemeClr>
          </a:solidFill>
          <a:prstDash val="solid"/>
        </a:ln>
        <a:effectLst/>
        <a:scene3d>
          <a:camera prst="perspectiveHeroicExtremeLeftFacing"/>
          <a:lightRig rig="threePt" dir="t"/>
        </a:scene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891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800" kern="1200" dirty="0" smtClean="0"/>
            <a:t>هو طريقة التعبير, باختيار الألفاظ المناسبة , لقصد الإيضاح وإيصال المعلوم , أو التأثير في الملتقى </a:t>
          </a:r>
          <a:endParaRPr lang="en-US" sz="3800" kern="1200" dirty="0"/>
        </a:p>
      </dsp:txBody>
      <dsp:txXfrm>
        <a:off x="1944681" y="0"/>
        <a:ext cx="4340237" cy="4340237"/>
      </dsp:txXfrm>
    </dsp:sp>
  </dsp:spTree>
</dsp:drawing>
</file>

<file path=ppt/diagrams/drawing7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082A1346-5378-4BFA-94D2-600E4B96E81F}">
      <dsp:nvSpPr>
        <dsp:cNvPr id="0" name=""/>
        <dsp:cNvSpPr/>
      </dsp:nvSpPr>
      <dsp:spPr>
        <a:xfrm>
          <a:off x="0" y="7852"/>
          <a:ext cx="8229600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أنواع الأسلوب</a:t>
          </a:r>
          <a:r>
            <a:rPr lang="en-US" sz="4700" kern="1200" dirty="0" smtClean="0"/>
            <a:t>    </a:t>
          </a:r>
          <a:r>
            <a:rPr lang="ar-SA" sz="4700" kern="1200" dirty="0" smtClean="0"/>
            <a:t>(الأسباب)</a:t>
          </a:r>
          <a:endParaRPr lang="en-US" sz="4700" kern="1200" dirty="0"/>
        </a:p>
      </dsp:txBody>
      <dsp:txXfrm>
        <a:off x="0" y="7852"/>
        <a:ext cx="8229600" cy="1127295"/>
      </dsp:txXfrm>
    </dsp:sp>
  </dsp:spTree>
</dsp:drawing>
</file>

<file path=ppt/diagrams/drawing8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AA12E22-1256-46AC-A670-94865711CB2E}">
      <dsp:nvSpPr>
        <dsp:cNvPr id="0" name=""/>
        <dsp:cNvSpPr/>
      </dsp:nvSpPr>
      <dsp:spPr>
        <a:xfrm>
          <a:off x="6401383" y="0"/>
          <a:ext cx="1826344" cy="4525963"/>
        </a:xfrm>
        <a:prstGeom prst="roundRect">
          <a:avLst>
            <a:gd name="adj" fmla="val 10000"/>
          </a:avLst>
        </a:prstGeom>
        <a:solidFill>
          <a:schemeClr val="accent4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solidFill>
                <a:schemeClr val="tx1"/>
              </a:solidFill>
            </a:rPr>
            <a:t>اختلاف الموقف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6401383" y="0"/>
        <a:ext cx="1826344" cy="4525963"/>
      </dsp:txXfrm>
    </dsp:sp>
    <dsp:sp modelId="{D63E5D8A-8534-4965-AC08-E1A484F48FE2}">
      <dsp:nvSpPr>
        <dsp:cNvPr id="0" name=""/>
        <dsp:cNvSpPr/>
      </dsp:nvSpPr>
      <dsp:spPr>
        <a:xfrm>
          <a:off x="4268212" y="0"/>
          <a:ext cx="1826344" cy="4525963"/>
        </a:xfrm>
        <a:prstGeom prst="roundRect">
          <a:avLst>
            <a:gd name="adj" fmla="val 10000"/>
          </a:avLst>
        </a:prstGeom>
        <a:solidFill>
          <a:schemeClr val="tx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solidFill>
                <a:schemeClr val="tx1"/>
              </a:solidFill>
            </a:rPr>
            <a:t>اختلاف الموضوع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4268212" y="0"/>
        <a:ext cx="1826344" cy="4525963"/>
      </dsp:txXfrm>
    </dsp:sp>
    <dsp:sp modelId="{D635E395-22B8-4560-8B38-C4728EB26306}">
      <dsp:nvSpPr>
        <dsp:cNvPr id="0" name=""/>
        <dsp:cNvSpPr/>
      </dsp:nvSpPr>
      <dsp:spPr>
        <a:xfrm>
          <a:off x="2135042" y="0"/>
          <a:ext cx="1826344" cy="4525963"/>
        </a:xfrm>
        <a:prstGeom prst="roundRect">
          <a:avLst>
            <a:gd name="adj" fmla="val 10000"/>
          </a:avLst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solidFill>
                <a:schemeClr val="tx1"/>
              </a:solidFill>
            </a:rPr>
            <a:t>اختلاف المقدرة الفنية</a:t>
          </a:r>
          <a:endParaRPr lang="en-US" sz="3600" kern="1200" dirty="0">
            <a:solidFill>
              <a:schemeClr val="tx1"/>
            </a:solidFill>
          </a:endParaRPr>
        </a:p>
      </dsp:txBody>
      <dsp:txXfrm>
        <a:off x="2135042" y="0"/>
        <a:ext cx="1826344" cy="4525963"/>
      </dsp:txXfrm>
    </dsp:sp>
    <dsp:sp modelId="{BD715309-51B8-4975-B272-342D237E257F}">
      <dsp:nvSpPr>
        <dsp:cNvPr id="0" name=""/>
        <dsp:cNvSpPr/>
      </dsp:nvSpPr>
      <dsp:spPr>
        <a:xfrm>
          <a:off x="1872" y="0"/>
          <a:ext cx="1826344" cy="4525963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3600" kern="1200" dirty="0" smtClean="0">
              <a:solidFill>
                <a:schemeClr val="tx1"/>
              </a:solidFill>
            </a:rPr>
            <a:t>) </a:t>
          </a:r>
          <a:r>
            <a:rPr lang="ar-SA" sz="3600" b="1" kern="1200" dirty="0" smtClean="0">
              <a:solidFill>
                <a:schemeClr val="tx1"/>
              </a:solidFill>
            </a:rPr>
            <a:t>(اختلاف الهدف</a:t>
          </a:r>
          <a:endParaRPr lang="en-US" sz="3600" b="1" kern="1200" dirty="0">
            <a:solidFill>
              <a:schemeClr val="tx1"/>
            </a:solidFill>
          </a:endParaRPr>
        </a:p>
      </dsp:txBody>
      <dsp:txXfrm>
        <a:off x="1872" y="0"/>
        <a:ext cx="1826344" cy="4525963"/>
      </dsp:txXfrm>
    </dsp:sp>
  </dsp:spTree>
</dsp:drawing>
</file>

<file path=ppt/diagrams/drawing9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0D07B2E-3110-458F-BC02-38ACBE916BC3}">
      <dsp:nvSpPr>
        <dsp:cNvPr id="0" name=""/>
        <dsp:cNvSpPr/>
      </dsp:nvSpPr>
      <dsp:spPr>
        <a:xfrm>
          <a:off x="0" y="15705"/>
          <a:ext cx="7543824" cy="1127295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r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4700" kern="1200" dirty="0" smtClean="0"/>
            <a:t>الأسلوب العلمي</a:t>
          </a:r>
          <a:endParaRPr lang="en-US" sz="4700" kern="1200" dirty="0"/>
        </a:p>
      </dsp:txBody>
      <dsp:txXfrm>
        <a:off x="0" y="15705"/>
        <a:ext cx="7543824" cy="11272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EFFE8B-5938-4B87-ADB8-EF429EDD8780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2EEF76-A371-4C51-A7C3-4848B0C5506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39A62-88F6-4AA9-87FD-2B74BEDB4C52}" type="datetimeFigureOut">
              <a:rPr lang="en-US" smtClean="0"/>
              <a:pPr/>
              <a:t>10/3/2010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2EEC98-7CF7-408C-BB7F-DECD6DF5BE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7.xml"/><Relationship Id="rId3" Type="http://schemas.openxmlformats.org/officeDocument/2006/relationships/diagramLayout" Target="../diagrams/layout16.xml"/><Relationship Id="rId7" Type="http://schemas.openxmlformats.org/officeDocument/2006/relationships/diagramData" Target="../diagrams/data17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11" Type="http://schemas.microsoft.com/office/2007/relationships/diagramDrawing" Target="../diagrams/drawing17.xml"/><Relationship Id="rId5" Type="http://schemas.openxmlformats.org/officeDocument/2006/relationships/diagramColors" Target="../diagrams/colors16.xml"/><Relationship Id="rId10" Type="http://schemas.openxmlformats.org/officeDocument/2006/relationships/diagramColors" Target="../diagrams/colors17.xml"/><Relationship Id="rId4" Type="http://schemas.openxmlformats.org/officeDocument/2006/relationships/diagramQuickStyle" Target="../diagrams/quickStyle16.xml"/><Relationship Id="rId9" Type="http://schemas.openxmlformats.org/officeDocument/2006/relationships/diagramQuickStyle" Target="../diagrams/quickStyle1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9.xml"/><Relationship Id="rId3" Type="http://schemas.openxmlformats.org/officeDocument/2006/relationships/diagramLayout" Target="../diagrams/layout18.xml"/><Relationship Id="rId7" Type="http://schemas.openxmlformats.org/officeDocument/2006/relationships/diagramData" Target="../diagrams/data19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11" Type="http://schemas.microsoft.com/office/2007/relationships/diagramDrawing" Target="../diagrams/drawing19.xml"/><Relationship Id="rId5" Type="http://schemas.openxmlformats.org/officeDocument/2006/relationships/diagramColors" Target="../diagrams/colors18.xml"/><Relationship Id="rId10" Type="http://schemas.openxmlformats.org/officeDocument/2006/relationships/diagramColors" Target="../diagrams/colors19.xml"/><Relationship Id="rId4" Type="http://schemas.openxmlformats.org/officeDocument/2006/relationships/diagramQuickStyle" Target="../diagrams/quickStyle18.xml"/><Relationship Id="rId9" Type="http://schemas.openxmlformats.org/officeDocument/2006/relationships/diagramQuickStyle" Target="../diagrams/quickStyle1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1.xml"/><Relationship Id="rId3" Type="http://schemas.openxmlformats.org/officeDocument/2006/relationships/diagramLayout" Target="../diagrams/layout20.xml"/><Relationship Id="rId7" Type="http://schemas.openxmlformats.org/officeDocument/2006/relationships/diagramData" Target="../diagrams/data21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0.xml"/><Relationship Id="rId11" Type="http://schemas.microsoft.com/office/2007/relationships/diagramDrawing" Target="../diagrams/drawing21.xml"/><Relationship Id="rId5" Type="http://schemas.openxmlformats.org/officeDocument/2006/relationships/diagramColors" Target="../diagrams/colors20.xml"/><Relationship Id="rId10" Type="http://schemas.openxmlformats.org/officeDocument/2006/relationships/diagramColors" Target="../diagrams/colors21.xml"/><Relationship Id="rId4" Type="http://schemas.openxmlformats.org/officeDocument/2006/relationships/diagramQuickStyle" Target="../diagrams/quickStyle20.xml"/><Relationship Id="rId9" Type="http://schemas.openxmlformats.org/officeDocument/2006/relationships/diagramQuickStyle" Target="../diagrams/quickStyle2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5.xml"/><Relationship Id="rId3" Type="http://schemas.openxmlformats.org/officeDocument/2006/relationships/diagramLayout" Target="../diagrams/layout24.xml"/><Relationship Id="rId7" Type="http://schemas.openxmlformats.org/officeDocument/2006/relationships/diagramData" Target="../diagrams/data25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4.xml"/><Relationship Id="rId11" Type="http://schemas.microsoft.com/office/2007/relationships/diagramDrawing" Target="../diagrams/drawing25.xml"/><Relationship Id="rId5" Type="http://schemas.openxmlformats.org/officeDocument/2006/relationships/diagramColors" Target="../diagrams/colors24.xml"/><Relationship Id="rId10" Type="http://schemas.openxmlformats.org/officeDocument/2006/relationships/diagramColors" Target="../diagrams/colors25.xml"/><Relationship Id="rId4" Type="http://schemas.openxmlformats.org/officeDocument/2006/relationships/diagramQuickStyle" Target="../diagrams/quickStyle24.xml"/><Relationship Id="rId9" Type="http://schemas.openxmlformats.org/officeDocument/2006/relationships/diagramQuickStyle" Target="../diagrams/quickStyle2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7.xml"/><Relationship Id="rId3" Type="http://schemas.openxmlformats.org/officeDocument/2006/relationships/diagramLayout" Target="../diagrams/layout26.xml"/><Relationship Id="rId7" Type="http://schemas.openxmlformats.org/officeDocument/2006/relationships/diagramData" Target="../diagrams/data27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11" Type="http://schemas.microsoft.com/office/2007/relationships/diagramDrawing" Target="../diagrams/drawing27.xml"/><Relationship Id="rId5" Type="http://schemas.openxmlformats.org/officeDocument/2006/relationships/diagramColors" Target="../diagrams/colors26.xml"/><Relationship Id="rId10" Type="http://schemas.openxmlformats.org/officeDocument/2006/relationships/diagramColors" Target="../diagrams/colors27.xml"/><Relationship Id="rId4" Type="http://schemas.openxmlformats.org/officeDocument/2006/relationships/diagramQuickStyle" Target="../diagrams/quickStyle26.xml"/><Relationship Id="rId9" Type="http://schemas.openxmlformats.org/officeDocument/2006/relationships/diagramQuickStyle" Target="../diagrams/quickStyle2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9.xml"/><Relationship Id="rId3" Type="http://schemas.openxmlformats.org/officeDocument/2006/relationships/diagramLayout" Target="../diagrams/layout28.xml"/><Relationship Id="rId7" Type="http://schemas.openxmlformats.org/officeDocument/2006/relationships/diagramData" Target="../diagrams/data29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8.xml"/><Relationship Id="rId11" Type="http://schemas.microsoft.com/office/2007/relationships/diagramDrawing" Target="../diagrams/drawing29.xml"/><Relationship Id="rId5" Type="http://schemas.openxmlformats.org/officeDocument/2006/relationships/diagramColors" Target="../diagrams/colors28.xml"/><Relationship Id="rId10" Type="http://schemas.openxmlformats.org/officeDocument/2006/relationships/diagramColors" Target="../diagrams/colors29.xml"/><Relationship Id="rId4" Type="http://schemas.openxmlformats.org/officeDocument/2006/relationships/diagramQuickStyle" Target="../diagrams/quickStyle28.xml"/><Relationship Id="rId9" Type="http://schemas.openxmlformats.org/officeDocument/2006/relationships/diagramQuickStyle" Target="../diagrams/quickStyle29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1.xml"/><Relationship Id="rId3" Type="http://schemas.openxmlformats.org/officeDocument/2006/relationships/diagramLayout" Target="../diagrams/layout30.xml"/><Relationship Id="rId7" Type="http://schemas.openxmlformats.org/officeDocument/2006/relationships/diagramData" Target="../diagrams/data31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11" Type="http://schemas.microsoft.com/office/2007/relationships/diagramDrawing" Target="../diagrams/drawing31.xml"/><Relationship Id="rId5" Type="http://schemas.openxmlformats.org/officeDocument/2006/relationships/diagramColors" Target="../diagrams/colors30.xml"/><Relationship Id="rId10" Type="http://schemas.openxmlformats.org/officeDocument/2006/relationships/diagramColors" Target="../diagrams/colors31.xml"/><Relationship Id="rId4" Type="http://schemas.openxmlformats.org/officeDocument/2006/relationships/diagramQuickStyle" Target="../diagrams/quickStyle30.xml"/><Relationship Id="rId9" Type="http://schemas.openxmlformats.org/officeDocument/2006/relationships/diagramQuickStyle" Target="../diagrams/quickStyle3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4.xml"/><Relationship Id="rId3" Type="http://schemas.openxmlformats.org/officeDocument/2006/relationships/diagramLayout" Target="../diagrams/layout33.xml"/><Relationship Id="rId7" Type="http://schemas.openxmlformats.org/officeDocument/2006/relationships/diagramData" Target="../diagrams/data34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11" Type="http://schemas.microsoft.com/office/2007/relationships/diagramDrawing" Target="../diagrams/drawing34.xml"/><Relationship Id="rId5" Type="http://schemas.openxmlformats.org/officeDocument/2006/relationships/diagramColors" Target="../diagrams/colors33.xml"/><Relationship Id="rId10" Type="http://schemas.openxmlformats.org/officeDocument/2006/relationships/diagramColors" Target="../diagrams/colors34.xml"/><Relationship Id="rId4" Type="http://schemas.openxmlformats.org/officeDocument/2006/relationships/diagramQuickStyle" Target="../diagrams/quickStyle33.xml"/><Relationship Id="rId9" Type="http://schemas.openxmlformats.org/officeDocument/2006/relationships/diagramQuickStyle" Target="../diagrams/quickStyle3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diagramLayout" Target="../diagrams/layout9.xml"/><Relationship Id="rId7" Type="http://schemas.openxmlformats.org/officeDocument/2006/relationships/diagramData" Target="../diagrams/data10.xml"/><Relationship Id="rId12" Type="http://schemas.openxmlformats.org/officeDocument/2006/relationships/image" Target="../media/image4.gif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11" Type="http://schemas.microsoft.com/office/2007/relationships/diagramDrawing" Target="../diagrams/drawing10.xml"/><Relationship Id="rId5" Type="http://schemas.openxmlformats.org/officeDocument/2006/relationships/diagramColors" Target="../diagrams/colors9.xml"/><Relationship Id="rId10" Type="http://schemas.openxmlformats.org/officeDocument/2006/relationships/diagramColors" Target="../diagrams/colors10.xml"/><Relationship Id="rId4" Type="http://schemas.openxmlformats.org/officeDocument/2006/relationships/diagramQuickStyle" Target="../diagrams/quickStyle9.xml"/><Relationship Id="rId9" Type="http://schemas.openxmlformats.org/officeDocument/2006/relationships/diagramQuickStyle" Target="../diagrams/quickStyl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2.xml"/><Relationship Id="rId13" Type="http://schemas.openxmlformats.org/officeDocument/2006/relationships/image" Target="../media/image6.wmf"/><Relationship Id="rId3" Type="http://schemas.openxmlformats.org/officeDocument/2006/relationships/diagramLayout" Target="../diagrams/layout11.xml"/><Relationship Id="rId7" Type="http://schemas.openxmlformats.org/officeDocument/2006/relationships/diagramData" Target="../diagrams/data12.xml"/><Relationship Id="rId12" Type="http://schemas.openxmlformats.org/officeDocument/2006/relationships/image" Target="../media/image5.wmf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microsoft.com/office/2007/relationships/diagramDrawing" Target="../diagrams/drawing12.xml"/><Relationship Id="rId5" Type="http://schemas.openxmlformats.org/officeDocument/2006/relationships/diagramColors" Target="../diagrams/colors11.xml"/><Relationship Id="rId10" Type="http://schemas.openxmlformats.org/officeDocument/2006/relationships/diagramColors" Target="../diagrams/colors12.xml"/><Relationship Id="rId4" Type="http://schemas.openxmlformats.org/officeDocument/2006/relationships/diagramQuickStyle" Target="../diagrams/quickStyle11.xml"/><Relationship Id="rId9" Type="http://schemas.openxmlformats.org/officeDocument/2006/relationships/diagramQuickStyle" Target="../diagrams/quickStyle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diagramLayout" Target="../diagrams/layout13.xml"/><Relationship Id="rId7" Type="http://schemas.openxmlformats.org/officeDocument/2006/relationships/image" Target="../media/image7.wmf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5.xml"/><Relationship Id="rId3" Type="http://schemas.openxmlformats.org/officeDocument/2006/relationships/diagramLayout" Target="../diagrams/layout14.xml"/><Relationship Id="rId7" Type="http://schemas.openxmlformats.org/officeDocument/2006/relationships/diagramData" Target="../diagrams/data15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4.xml"/><Relationship Id="rId11" Type="http://schemas.microsoft.com/office/2007/relationships/diagramDrawing" Target="../diagrams/drawing15.xml"/><Relationship Id="rId5" Type="http://schemas.openxmlformats.org/officeDocument/2006/relationships/diagramColors" Target="../diagrams/colors14.xml"/><Relationship Id="rId10" Type="http://schemas.openxmlformats.org/officeDocument/2006/relationships/diagramColors" Target="../diagrams/colors15.xml"/><Relationship Id="rId4" Type="http://schemas.openxmlformats.org/officeDocument/2006/relationships/diagramQuickStyle" Target="../diagrams/quickStyle14.xml"/><Relationship Id="rId9" Type="http://schemas.openxmlformats.org/officeDocument/2006/relationships/diagramQuickStyle" Target="../diagrams/quickStyle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blipFill>
            <a:blip r:embed="rId2" cstate="print"/>
            <a:tile tx="0" ty="0" sx="100000" sy="100000" flip="none" algn="tl"/>
          </a:blipFill>
          <a:ln w="57150">
            <a:solidFill>
              <a:schemeClr val="tx1">
                <a:lumMod val="95000"/>
                <a:lumOff val="5000"/>
              </a:schemeClr>
            </a:solidFill>
          </a:ln>
        </p:spPr>
        <p:txBody>
          <a:bodyPr/>
          <a:lstStyle/>
          <a:p>
            <a:r>
              <a:rPr lang="ar-SA" dirty="0" smtClean="0"/>
              <a:t>علم </a:t>
            </a:r>
            <a:r>
              <a:rPr lang="ar-SA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</a:rPr>
              <a:t>الأسلوب</a:t>
            </a:r>
            <a:r>
              <a:rPr lang="ar-SA" dirty="0" smtClean="0"/>
              <a:t> </a:t>
            </a:r>
            <a:br>
              <a:rPr lang="ar-SA" dirty="0" smtClean="0"/>
            </a:br>
            <a:r>
              <a:rPr lang="ar-SA" dirty="0" smtClean="0"/>
              <a:t>التعريف والنشأة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7422" y="4500570"/>
            <a:ext cx="4572032" cy="1138230"/>
          </a:xfrm>
          <a:blipFill>
            <a:blip r:embed="rId3" cstate="print"/>
            <a:tile tx="0" ty="0" sx="100000" sy="100000" flip="none" algn="tl"/>
          </a:blipFill>
          <a:ln w="57150">
            <a:solidFill>
              <a:schemeClr val="accent2">
                <a:lumMod val="50000"/>
              </a:schemeClr>
            </a:solidFill>
          </a:ln>
        </p:spPr>
        <p:txBody>
          <a:bodyPr>
            <a:normAutofit fontScale="70000" lnSpcReduction="20000"/>
          </a:bodyPr>
          <a:lstStyle/>
          <a:p>
            <a:endParaRPr lang="ar-SA" dirty="0" smtClean="0"/>
          </a:p>
          <a:p>
            <a:r>
              <a:rPr lang="ar-SA" dirty="0" smtClean="0"/>
              <a:t>اعداد وتقديم:</a:t>
            </a:r>
          </a:p>
          <a:p>
            <a:r>
              <a:rPr lang="ar-SA" dirty="0" smtClean="0"/>
              <a:t>د. هنادي بحيري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SA" dirty="0" smtClean="0"/>
              <a:t>متى يعتبر الكلام داخلا في مجال دراسة الأسلوب ومتى لا يعتبر؟ </a:t>
            </a:r>
            <a:endParaRPr lang="en-US" dirty="0"/>
          </a:p>
        </p:txBody>
      </p:sp>
      <p:pic>
        <p:nvPicPr>
          <p:cNvPr id="9" name="Picture Placeholder 8" descr="2007VAIO_SS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8333" r="8333"/>
          <a:stretch>
            <a:fillRect/>
          </a:stretch>
        </p:blipFill>
        <p:spPr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r"/>
            <a:r>
              <a:rPr lang="ar-SA" sz="2400" b="1" dirty="0" smtClean="0"/>
              <a:t>ماهي المعايير التي يمكن أن تتخذ أساسا لهذا التفريق؟</a:t>
            </a:r>
            <a:endParaRPr lang="en-US" sz="24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1">
              <a:lumMod val="20000"/>
              <a:lumOff val="80000"/>
            </a:schemeClr>
          </a:solidFill>
          <a:ln w="76200">
            <a:solidFill>
              <a:schemeClr val="accent5">
                <a:lumMod val="50000"/>
              </a:schemeClr>
            </a:solidFill>
          </a:ln>
        </p:spPr>
        <p:txBody>
          <a:bodyPr/>
          <a:lstStyle/>
          <a:p>
            <a:pPr>
              <a:buNone/>
            </a:pPr>
            <a:endParaRPr lang="ar-SA" dirty="0" smtClean="0"/>
          </a:p>
          <a:p>
            <a:pPr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المرسل	الناقل		ىلاة       الناقل	المستقبل</a:t>
            </a:r>
          </a:p>
          <a:p>
            <a:pPr algn="r" rtl="1">
              <a:buNone/>
            </a:pPr>
            <a:r>
              <a:rPr lang="ar-SA" dirty="0" smtClean="0"/>
              <a:t>_________________________________</a:t>
            </a:r>
          </a:p>
          <a:p>
            <a:pPr algn="r" rtl="1">
              <a:buNone/>
            </a:pPr>
            <a:endParaRPr lang="ar-SA" dirty="0" smtClean="0"/>
          </a:p>
          <a:p>
            <a:pPr algn="r" rtl="1">
              <a:buNone/>
            </a:pPr>
            <a:r>
              <a:rPr lang="ar-SA" dirty="0" smtClean="0"/>
              <a:t>                              </a:t>
            </a:r>
          </a:p>
          <a:p>
            <a:pPr algn="r" rtl="1">
              <a:buNone/>
            </a:pPr>
            <a:r>
              <a:rPr lang="ar-SA" dirty="0" smtClean="0"/>
              <a:t>                          الشفرة (اللغة)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4071934" y="2928934"/>
            <a:ext cx="142876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 smtClean="0"/>
              <a:t>الرسالة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rot="5400000">
            <a:off x="4429124" y="4286256"/>
            <a:ext cx="71438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40000"/>
              <a:lumOff val="60000"/>
            </a:schemeClr>
          </a:solidFill>
          <a:ln w="38100">
            <a:solidFill>
              <a:schemeClr val="accent5">
                <a:lumMod val="50000"/>
              </a:schemeClr>
            </a:solidFill>
          </a:ln>
        </p:spPr>
        <p:txBody>
          <a:bodyPr>
            <a:normAutofit fontScale="92500" lnSpcReduction="20000"/>
          </a:bodyPr>
          <a:lstStyle/>
          <a:p>
            <a:pPr marL="514350" indent="-514350" algn="r" rtl="1">
              <a:buFont typeface="+mj-lt"/>
              <a:buAutoNum type="arabicParenR"/>
            </a:pPr>
            <a:r>
              <a:rPr lang="ar-SA" dirty="0" smtClean="0"/>
              <a:t>كل عمل أدبي هو مستقل بذاته كما قال برجسون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SA" dirty="0" smtClean="0"/>
              <a:t>الانتاج الأدبي كلٌ متكامل وروح المؤلف تتلاحم في عمله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SA" dirty="0" smtClean="0"/>
              <a:t>ينبغي التوصل الى محور العمل الأدبي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SA" dirty="0" smtClean="0"/>
              <a:t>الحدس في الحكم على العمل يصطبغ بالتجربة والموهبة والتمرس في الإصغاء الى الأعمال الأدبية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SA" dirty="0" smtClean="0"/>
              <a:t>ينبغي تصور العمل في عصره وأمته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SA" dirty="0" smtClean="0"/>
              <a:t>الدراسة الأسلوبية نقطة البدء فيها لغوية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SA" dirty="0" smtClean="0"/>
              <a:t>الملامح الخاصة للعمل الفني هي مجاوزة أسلوبية وتسمى انحراف</a:t>
            </a:r>
          </a:p>
          <a:p>
            <a:pPr marL="514350" indent="-514350" algn="r" rtl="1">
              <a:buFont typeface="+mj-lt"/>
              <a:buAutoNum type="arabicParenR"/>
            </a:pPr>
            <a:r>
              <a:rPr lang="ar-SA" dirty="0" smtClean="0"/>
              <a:t>ينبغي أن يكون النقد الأسلوبي نقدا تعاطفيا.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accent3">
              <a:lumMod val="20000"/>
              <a:lumOff val="80000"/>
            </a:schemeClr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/>
          <a:lstStyle/>
          <a:p>
            <a:pPr algn="r" rtl="1"/>
            <a:r>
              <a:rPr lang="ar-SA" dirty="0" smtClean="0"/>
              <a:t>اتجاهات البحث الأسلوبي للدكتور شكري عياد</a:t>
            </a:r>
            <a:endParaRPr lang="en-US" dirty="0" smtClean="0"/>
          </a:p>
          <a:p>
            <a:pPr algn="r" rtl="1"/>
            <a:r>
              <a:rPr lang="ar-SA" dirty="0" smtClean="0"/>
              <a:t>مدخل إلى علم الأسلوب للدكتور شكري عياد</a:t>
            </a:r>
          </a:p>
          <a:p>
            <a:pPr algn="r" rtl="1"/>
            <a:r>
              <a:rPr lang="ar-SA" dirty="0" smtClean="0"/>
              <a:t>دراسة الأسلوب بين المعاصرة والتراث للدكتور أحمد درويش</a:t>
            </a:r>
          </a:p>
          <a:p>
            <a:pPr algn="r" rtl="1"/>
            <a:r>
              <a:rPr lang="ar-SA" dirty="0" smtClean="0"/>
              <a:t>الأسلوب, دراسة بلاغية تحليلية لأصول الأساليب الأدبية .للأستاذ: أحمد الشايب</a:t>
            </a:r>
          </a:p>
          <a:p>
            <a:pPr algn="r" rtl="1"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785926"/>
          <a:ext cx="8229600" cy="43402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1142976" y="274638"/>
          <a:ext cx="7543824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1026" name="Picture 2" descr="C:\Program Files\Microsoft Office\MEDIA\CAGCAT10\j0234687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2976" y="285728"/>
            <a:ext cx="4143404" cy="1143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2050" name="Picture 2" descr="C:\Program Files\Microsoft Office\MEDIA\CAGCAT10\j0285926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3643306" y="1857364"/>
            <a:ext cx="1827886" cy="1827886"/>
          </a:xfrm>
          <a:prstGeom prst="rect">
            <a:avLst/>
          </a:prstGeom>
          <a:noFill/>
        </p:spPr>
      </p:pic>
      <p:pic>
        <p:nvPicPr>
          <p:cNvPr id="2052" name="Picture 4" descr="C:\Program Files\Microsoft Office\MEDIA\CAGCAT10\j0090386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71472" y="214290"/>
            <a:ext cx="4786346" cy="10715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r>
              <a:rPr lang="ar-SA" dirty="0" smtClean="0"/>
              <a:t>الأسلوب الأدبي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SA" dirty="0" smtClean="0"/>
              <a:t>يخاطب القلب والعاطفة</a:t>
            </a:r>
          </a:p>
          <a:p>
            <a:pPr algn="r" rtl="1"/>
            <a:r>
              <a:rPr lang="ar-SA" dirty="0" smtClean="0"/>
              <a:t>غايته الإمتاع</a:t>
            </a:r>
          </a:p>
          <a:p>
            <a:pPr algn="r" rtl="1"/>
            <a:r>
              <a:rPr lang="ar-SA" dirty="0" smtClean="0"/>
              <a:t>اللغة تميل إلى </a:t>
            </a:r>
            <a:r>
              <a:rPr lang="ar-SA" dirty="0"/>
              <a:t>التصوير الخيالي بغية </a:t>
            </a:r>
            <a:r>
              <a:rPr lang="ar-SA" dirty="0" smtClean="0"/>
              <a:t>التأثير</a:t>
            </a:r>
          </a:p>
          <a:p>
            <a:pPr algn="r" rtl="1"/>
            <a:r>
              <a:rPr lang="ar-SA" dirty="0" smtClean="0"/>
              <a:t>فيه حرية في التعبير</a:t>
            </a:r>
          </a:p>
          <a:p>
            <a:pPr algn="r" rtl="1"/>
            <a:r>
              <a:rPr lang="ar-SA" dirty="0" smtClean="0"/>
              <a:t>يعتمد على التصوير والخيال وحرية الألفاظ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r" rtl="1"/>
            <a:r>
              <a:rPr lang="ar-SA" dirty="0" smtClean="0"/>
              <a:t>الأسلوب العلمي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r" rtl="1"/>
            <a:r>
              <a:rPr lang="ar-SA" dirty="0" smtClean="0"/>
              <a:t>يخاطب العقل والموضوع</a:t>
            </a:r>
          </a:p>
          <a:p>
            <a:pPr algn="r" rtl="1"/>
            <a:r>
              <a:rPr lang="ar-SA" dirty="0" smtClean="0"/>
              <a:t>غايته الإقناع</a:t>
            </a:r>
          </a:p>
          <a:p>
            <a:pPr algn="r" rtl="1"/>
            <a:r>
              <a:rPr lang="ar-SA" dirty="0" smtClean="0"/>
              <a:t>اللغة دقيقة وواضحة</a:t>
            </a:r>
          </a:p>
          <a:p>
            <a:pPr algn="r" rtl="1"/>
            <a:r>
              <a:rPr lang="ar-SA" dirty="0"/>
              <a:t>يدور في إطار محدد </a:t>
            </a:r>
            <a:endParaRPr lang="ar-SA" dirty="0" smtClean="0"/>
          </a:p>
          <a:p>
            <a:pPr algn="r" rtl="1"/>
            <a:r>
              <a:rPr lang="ar-SA" dirty="0" smtClean="0"/>
              <a:t>يعتمد على التبويب والتقسيم</a:t>
            </a:r>
            <a:endParaRPr lang="en-US" dirty="0"/>
          </a:p>
        </p:txBody>
      </p:sp>
      <p:pic>
        <p:nvPicPr>
          <p:cNvPr id="3074" name="Picture 2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29322" y="5000636"/>
            <a:ext cx="1699304" cy="1214446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CAGCAT10\j0281904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2976" y="5000636"/>
            <a:ext cx="1571636" cy="14397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457200" y="274638"/>
          <a:ext cx="82296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400</TotalTime>
  <Words>780</Words>
  <Application>Microsoft Office PowerPoint</Application>
  <PresentationFormat>On-screen Show (4:3)</PresentationFormat>
  <Paragraphs>109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علم الأسلوب  التعريف والنشأة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متى يعتبر الكلام داخلا في مجال دراسة الأسلوب ومتى لا يعتبر؟ 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علم الأسلوب  التعريف والنشأة</dc:title>
  <dc:creator>s</dc:creator>
  <cp:lastModifiedBy>s</cp:lastModifiedBy>
  <cp:revision>22</cp:revision>
  <dcterms:created xsi:type="dcterms:W3CDTF">2009-10-15T09:20:06Z</dcterms:created>
  <dcterms:modified xsi:type="dcterms:W3CDTF">2010-10-03T20:36:55Z</dcterms:modified>
</cp:coreProperties>
</file>