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B7AF7-3F20-440A-9DB8-CE5457A3D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8001D-9E80-428B-BF1A-C6DF9072E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9F207-C97A-4EA1-A08F-66CD1E453A1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128FC-CA1A-4273-A3B9-0009719A0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8DAB-893B-4368-95EB-2B96062B2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62142-A34E-4CCB-A594-04245D3FD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8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4AE7B-B26D-48DA-8124-00F7561B408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9A1E1-F3D9-4C6B-B613-CBAB7C47E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20" Type="http://schemas.openxmlformats.org/officeDocument/2006/relationships/image" Target="../media/image7.png"/><Relationship Id="rId29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24" Type="http://schemas.openxmlformats.org/officeDocument/2006/relationships/image" Target="../media/image9.png"/><Relationship Id="rId5" Type="http://schemas.openxmlformats.org/officeDocument/2006/relationships/image" Target="../media/image4.svg"/><Relationship Id="rId23" Type="http://schemas.openxmlformats.org/officeDocument/2006/relationships/image" Target="../media/image22.svg"/><Relationship Id="rId28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22" Type="http://schemas.openxmlformats.org/officeDocument/2006/relationships/image" Target="../media/image8.png"/><Relationship Id="rId27" Type="http://schemas.openxmlformats.org/officeDocument/2006/relationships/image" Target="../media/image26.svg"/><Relationship Id="rId30" Type="http://schemas.openxmlformats.org/officeDocument/2006/relationships/image" Target="../media/image1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9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43">
            <a:extLst>
              <a:ext uri="{FF2B5EF4-FFF2-40B4-BE49-F238E27FC236}">
                <a16:creationId xmlns:a16="http://schemas.microsoft.com/office/drawing/2014/main" id="{BB65B196-3750-4ADF-BC07-89EA3F565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3068092" y="5337153"/>
            <a:ext cx="620941" cy="825500"/>
          </a:xfrm>
          <a:custGeom>
            <a:avLst/>
            <a:gdLst>
              <a:gd name="T0" fmla="*/ 263 w 263"/>
              <a:gd name="T1" fmla="*/ 260 h 520"/>
              <a:gd name="T2" fmla="*/ 0 w 263"/>
              <a:gd name="T3" fmla="*/ 520 h 520"/>
              <a:gd name="T4" fmla="*/ 0 w 263"/>
              <a:gd name="T5" fmla="*/ 0 h 520"/>
              <a:gd name="T6" fmla="*/ 263 w 263"/>
              <a:gd name="T7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520">
                <a:moveTo>
                  <a:pt x="263" y="260"/>
                </a:moveTo>
                <a:lnTo>
                  <a:pt x="0" y="520"/>
                </a:lnTo>
                <a:lnTo>
                  <a:pt x="0" y="0"/>
                </a:lnTo>
                <a:lnTo>
                  <a:pt x="263" y="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7" name="Graphic 176">
            <a:extLst>
              <a:ext uri="{FF2B5EF4-FFF2-40B4-BE49-F238E27FC236}">
                <a16:creationId xmlns:a16="http://schemas.microsoft.com/office/drawing/2014/main" id="{2EE5FECB-FE2E-4451-A0FD-5D23EA3A78F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936253" y="2543672"/>
            <a:ext cx="378000" cy="1440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C2EAF7DD-6A88-4810-A8BD-8BFBA69B77E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4881248" y="4103431"/>
            <a:ext cx="378000" cy="144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1D042F41-A71A-4B9D-8DA5-ED761C57A461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2482991" y="6153601"/>
            <a:ext cx="378000" cy="144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68AEEC56-27AD-4592-8238-2D94A41D2692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4367653" y="2082309"/>
            <a:ext cx="378000" cy="1440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DC946639-D2F6-4AEA-9543-7159B9127B81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2723593" y="4105365"/>
            <a:ext cx="378000" cy="144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22384CF8-F366-468D-BD9C-1C09469C6C79}"/>
              </a:ext>
            </a:extLst>
          </p:cNvPr>
          <p:cNvPicPr preferRelativeResize="0">
            <a:picLocks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16200000">
            <a:off x="7052388" y="4127397"/>
            <a:ext cx="378000" cy="144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E2A3BC-38E6-480C-934C-A6C6E7E23A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6200000">
            <a:off x="9210427" y="4141285"/>
            <a:ext cx="378000" cy="14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0016FE7-AA99-4A0C-9B28-4EFCF0676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6200000">
            <a:off x="8498089" y="2047737"/>
            <a:ext cx="378000" cy="14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1F20D5-C754-4B79-AFF5-D7B71EC2943E}"/>
              </a:ext>
            </a:extLst>
          </p:cNvPr>
          <p:cNvPicPr preferRelativeResize="0">
            <a:picLocks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6200000">
            <a:off x="6467490" y="2088778"/>
            <a:ext cx="378000" cy="14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8BA1FB04-6FBA-43E7-B763-7DA647365AE4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2412071" y="2053898"/>
            <a:ext cx="378000" cy="144000"/>
          </a:xfrm>
          <a:prstGeom prst="rect">
            <a:avLst/>
          </a:prstGeom>
        </p:spPr>
      </p:pic>
      <p:sp>
        <p:nvSpPr>
          <p:cNvPr id="241" name="شكل حر: شكل 20">
            <a:extLst>
              <a:ext uri="{FF2B5EF4-FFF2-40B4-BE49-F238E27FC236}">
                <a16:creationId xmlns:a16="http://schemas.microsoft.com/office/drawing/2014/main" id="{AA176F59-FF57-4701-9842-94138277AC88}"/>
              </a:ext>
            </a:extLst>
          </p:cNvPr>
          <p:cNvSpPr/>
          <p:nvPr userDrawn="1"/>
        </p:nvSpPr>
        <p:spPr>
          <a:xfrm flipV="1">
            <a:off x="-2042" y="-5534"/>
            <a:ext cx="12194041" cy="988836"/>
          </a:xfrm>
          <a:custGeom>
            <a:avLst/>
            <a:gdLst>
              <a:gd name="connsiteX0" fmla="*/ 473275 w 12192000"/>
              <a:gd name="connsiteY0" fmla="*/ 0 h 1181025"/>
              <a:gd name="connsiteX1" fmla="*/ 2174458 w 12192000"/>
              <a:gd name="connsiteY1" fmla="*/ 0 h 1181025"/>
              <a:gd name="connsiteX2" fmla="*/ 2333144 w 12192000"/>
              <a:gd name="connsiteY2" fmla="*/ 158686 h 1181025"/>
              <a:gd name="connsiteX3" fmla="*/ 2333144 w 12192000"/>
              <a:gd name="connsiteY3" fmla="*/ 723166 h 1181025"/>
              <a:gd name="connsiteX4" fmla="*/ 12192000 w 12192000"/>
              <a:gd name="connsiteY4" fmla="*/ 723166 h 1181025"/>
              <a:gd name="connsiteX5" fmla="*/ 12192000 w 12192000"/>
              <a:gd name="connsiteY5" fmla="*/ 1181025 h 1181025"/>
              <a:gd name="connsiteX6" fmla="*/ 0 w 12192000"/>
              <a:gd name="connsiteY6" fmla="*/ 1181025 h 1181025"/>
              <a:gd name="connsiteX7" fmla="*/ 0 w 12192000"/>
              <a:gd name="connsiteY7" fmla="*/ 723166 h 1181025"/>
              <a:gd name="connsiteX8" fmla="*/ 314589 w 12192000"/>
              <a:gd name="connsiteY8" fmla="*/ 723166 h 1181025"/>
              <a:gd name="connsiteX9" fmla="*/ 314589 w 12192000"/>
              <a:gd name="connsiteY9" fmla="*/ 158686 h 1181025"/>
              <a:gd name="connsiteX10" fmla="*/ 473275 w 12192000"/>
              <a:gd name="connsiteY10" fmla="*/ 0 h 11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181025">
                <a:moveTo>
                  <a:pt x="473275" y="0"/>
                </a:moveTo>
                <a:lnTo>
                  <a:pt x="2174458" y="0"/>
                </a:lnTo>
                <a:cubicBezTo>
                  <a:pt x="2262098" y="0"/>
                  <a:pt x="2333144" y="71046"/>
                  <a:pt x="2333144" y="158686"/>
                </a:cubicBezTo>
                <a:lnTo>
                  <a:pt x="2333144" y="723166"/>
                </a:lnTo>
                <a:lnTo>
                  <a:pt x="12192000" y="723166"/>
                </a:lnTo>
                <a:lnTo>
                  <a:pt x="12192000" y="1181025"/>
                </a:lnTo>
                <a:lnTo>
                  <a:pt x="0" y="1181025"/>
                </a:lnTo>
                <a:lnTo>
                  <a:pt x="0" y="723166"/>
                </a:lnTo>
                <a:lnTo>
                  <a:pt x="314589" y="723166"/>
                </a:lnTo>
                <a:lnTo>
                  <a:pt x="314589" y="158686"/>
                </a:lnTo>
                <a:cubicBezTo>
                  <a:pt x="314589" y="71046"/>
                  <a:pt x="385635" y="0"/>
                  <a:pt x="473275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4" name="Picture 3" descr="Image result for â«Ø±Ø¤ÙØ© 2030â¬â">
            <a:extLst>
              <a:ext uri="{FF2B5EF4-FFF2-40B4-BE49-F238E27FC236}">
                <a16:creationId xmlns:a16="http://schemas.microsoft.com/office/drawing/2014/main" id="{5465BF15-84F5-4586-ADE7-5F6CF6E2D0CB}"/>
              </a:ext>
            </a:extLst>
          </p:cNvPr>
          <p:cNvPicPr/>
          <p:nvPr userDrawn="1"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1" y="111573"/>
            <a:ext cx="1121312" cy="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0A05613-838F-40DB-95CB-1B3F2767A807}"/>
              </a:ext>
            </a:extLst>
          </p:cNvPr>
          <p:cNvSpPr/>
          <p:nvPr userDrawn="1"/>
        </p:nvSpPr>
        <p:spPr>
          <a:xfrm>
            <a:off x="2343573" y="-4233"/>
            <a:ext cx="9848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أم القرى - وكالة الجامعة للدراسات العليا والبحث العلمي - </a:t>
            </a:r>
            <a:r>
              <a:rPr lang="ar-SA" sz="1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الدائمة لشؤون المعيدين والمحاضرين ومدرسي اللغات ومساعدي الباحثين</a:t>
            </a:r>
            <a:endParaRPr lang="en-GB" sz="1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42710-C994-4ECD-8669-D07B91B97072}"/>
              </a:ext>
            </a:extLst>
          </p:cNvPr>
          <p:cNvGrpSpPr/>
          <p:nvPr userDrawn="1"/>
        </p:nvGrpSpPr>
        <p:grpSpPr>
          <a:xfrm>
            <a:off x="3832259" y="363525"/>
            <a:ext cx="8334157" cy="1415221"/>
            <a:chOff x="3832259" y="363525"/>
            <a:chExt cx="8334157" cy="141522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AF02E2E-CE90-453B-A9E1-66A7703A1611}"/>
                </a:ext>
              </a:extLst>
            </p:cNvPr>
            <p:cNvSpPr txBox="1"/>
            <p:nvPr userDrawn="1"/>
          </p:nvSpPr>
          <p:spPr>
            <a:xfrm>
              <a:off x="3832259" y="842503"/>
              <a:ext cx="7497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إجراءات </a:t>
              </a:r>
              <a:r>
                <a:rPr lang="ar-SA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معاملة</a:t>
              </a:r>
              <a:r>
                <a:rPr lang="en-GB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طلب </a:t>
              </a:r>
              <a:r>
                <a:rPr lang="ar-SA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استقطاب مبتعثي خادم الحرمين الشريفين للابتعاث الخارجي</a:t>
              </a:r>
              <a:endPara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18" name="Group 217" descr="half circle made of different thickness shapes">
              <a:extLst>
                <a:ext uri="{FF2B5EF4-FFF2-40B4-BE49-F238E27FC236}">
                  <a16:creationId xmlns:a16="http://schemas.microsoft.com/office/drawing/2014/main" id="{C64A8D0B-3D43-4E68-AB1A-06649613FE36}"/>
                </a:ext>
              </a:extLst>
            </p:cNvPr>
            <p:cNvGrpSpPr/>
            <p:nvPr userDrawn="1"/>
          </p:nvGrpSpPr>
          <p:grpSpPr>
            <a:xfrm>
              <a:off x="10892029" y="363525"/>
              <a:ext cx="1274387" cy="1415221"/>
              <a:chOff x="5305425" y="6523038"/>
              <a:chExt cx="1533526" cy="1695450"/>
            </a:xfrm>
          </p:grpSpPr>
          <p:sp>
            <p:nvSpPr>
              <p:cNvPr id="219" name="Freeform 166">
                <a:extLst>
                  <a:ext uri="{FF2B5EF4-FFF2-40B4-BE49-F238E27FC236}">
                    <a16:creationId xmlns:a16="http://schemas.microsoft.com/office/drawing/2014/main" id="{78A967B1-6B33-4C9F-8003-CFA33D372A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138" y="7407275"/>
                <a:ext cx="277813" cy="811213"/>
              </a:xfrm>
              <a:custGeom>
                <a:avLst/>
                <a:gdLst>
                  <a:gd name="T0" fmla="*/ 50 w 74"/>
                  <a:gd name="T1" fmla="*/ 216 h 216"/>
                  <a:gd name="T2" fmla="*/ 12 w 74"/>
                  <a:gd name="T3" fmla="*/ 203 h 216"/>
                  <a:gd name="T4" fmla="*/ 0 w 74"/>
                  <a:gd name="T5" fmla="*/ 17 h 216"/>
                  <a:gd name="T6" fmla="*/ 36 w 74"/>
                  <a:gd name="T7" fmla="*/ 0 h 216"/>
                  <a:gd name="T8" fmla="*/ 50 w 7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16">
                    <a:moveTo>
                      <a:pt x="50" y="216"/>
                    </a:moveTo>
                    <a:cubicBezTo>
                      <a:pt x="12" y="203"/>
                      <a:pt x="12" y="203"/>
                      <a:pt x="12" y="203"/>
                    </a:cubicBezTo>
                    <a:cubicBezTo>
                      <a:pt x="33" y="142"/>
                      <a:pt x="29" y="76"/>
                      <a:pt x="0" y="1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0" y="68"/>
                      <a:pt x="74" y="145"/>
                      <a:pt x="50" y="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0" name="Freeform 167">
                <a:extLst>
                  <a:ext uri="{FF2B5EF4-FFF2-40B4-BE49-F238E27FC236}">
                    <a16:creationId xmlns:a16="http://schemas.microsoft.com/office/drawing/2014/main" id="{86602A17-840E-4120-9BCF-810B09C533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888" y="6773863"/>
                <a:ext cx="750888" cy="704850"/>
              </a:xfrm>
              <a:custGeom>
                <a:avLst/>
                <a:gdLst>
                  <a:gd name="T0" fmla="*/ 128 w 200"/>
                  <a:gd name="T1" fmla="*/ 188 h 188"/>
                  <a:gd name="T2" fmla="*/ 0 w 200"/>
                  <a:gd name="T3" fmla="*/ 75 h 188"/>
                  <a:gd name="T4" fmla="*/ 26 w 200"/>
                  <a:gd name="T5" fmla="*/ 0 h 188"/>
                  <a:gd name="T6" fmla="*/ 200 w 200"/>
                  <a:gd name="T7" fmla="*/ 153 h 188"/>
                  <a:gd name="T8" fmla="*/ 128 w 200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88">
                    <a:moveTo>
                      <a:pt x="128" y="188"/>
                    </a:moveTo>
                    <a:cubicBezTo>
                      <a:pt x="102" y="135"/>
                      <a:pt x="56" y="95"/>
                      <a:pt x="0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2" y="26"/>
                      <a:pt x="164" y="80"/>
                      <a:pt x="200" y="153"/>
                    </a:cubicBezTo>
                    <a:lnTo>
                      <a:pt x="128" y="1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1" name="Freeform 168">
                <a:extLst>
                  <a:ext uri="{FF2B5EF4-FFF2-40B4-BE49-F238E27FC236}">
                    <a16:creationId xmlns:a16="http://schemas.microsoft.com/office/drawing/2014/main" id="{930FA35E-7C97-4C5A-92DB-E68B8F47A1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5425" y="6523038"/>
                <a:ext cx="927100" cy="566738"/>
              </a:xfrm>
              <a:custGeom>
                <a:avLst/>
                <a:gdLst>
                  <a:gd name="T0" fmla="*/ 53 w 247"/>
                  <a:gd name="T1" fmla="*/ 151 h 151"/>
                  <a:gd name="T2" fmla="*/ 0 w 247"/>
                  <a:gd name="T3" fmla="*/ 44 h 151"/>
                  <a:gd name="T4" fmla="*/ 247 w 247"/>
                  <a:gd name="T5" fmla="*/ 28 h 151"/>
                  <a:gd name="T6" fmla="*/ 208 w 247"/>
                  <a:gd name="T7" fmla="*/ 142 h 151"/>
                  <a:gd name="T8" fmla="*/ 53 w 24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1">
                    <a:moveTo>
                      <a:pt x="53" y="15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78" y="6"/>
                      <a:pt x="166" y="0"/>
                      <a:pt x="247" y="28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57" y="124"/>
                      <a:pt x="102" y="128"/>
                      <a:pt x="53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5" name="Flowchart: Delay 24">
            <a:extLst>
              <a:ext uri="{FF2B5EF4-FFF2-40B4-BE49-F238E27FC236}">
                <a16:creationId xmlns:a16="http://schemas.microsoft.com/office/drawing/2014/main" id="{B6E6EEC3-BA21-4CCF-BD54-80AC223BEAEF}"/>
              </a:ext>
            </a:extLst>
          </p:cNvPr>
          <p:cNvSpPr/>
          <p:nvPr userDrawn="1"/>
        </p:nvSpPr>
        <p:spPr>
          <a:xfrm>
            <a:off x="8820302" y="1625277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3D9738-8C21-4386-8D27-033535FF50DB}"/>
              </a:ext>
            </a:extLst>
          </p:cNvPr>
          <p:cNvSpPr/>
          <p:nvPr userDrawn="1"/>
        </p:nvSpPr>
        <p:spPr>
          <a:xfrm>
            <a:off x="4114657" y="1453119"/>
            <a:ext cx="5098313" cy="339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FB68A3-471F-4DB2-A803-78DC1F34313F}"/>
              </a:ext>
            </a:extLst>
          </p:cNvPr>
          <p:cNvSpPr/>
          <p:nvPr userDrawn="1"/>
        </p:nvSpPr>
        <p:spPr>
          <a:xfrm>
            <a:off x="25584" y="1453118"/>
            <a:ext cx="4089074" cy="339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7828A6-E3D5-4B29-A807-3C0BA04F08EA}"/>
              </a:ext>
            </a:extLst>
          </p:cNvPr>
          <p:cNvSpPr/>
          <p:nvPr userDrawn="1"/>
        </p:nvSpPr>
        <p:spPr>
          <a:xfrm>
            <a:off x="4920736" y="3497584"/>
            <a:ext cx="4268841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2F672-5D62-4310-9F79-C32BE77F521D}"/>
              </a:ext>
            </a:extLst>
          </p:cNvPr>
          <p:cNvSpPr/>
          <p:nvPr userDrawn="1"/>
        </p:nvSpPr>
        <p:spPr>
          <a:xfrm rot="10800000">
            <a:off x="2194441" y="3501123"/>
            <a:ext cx="2722394" cy="351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C5DC22-278F-4F9C-B514-F8007D9D294C}"/>
              </a:ext>
            </a:extLst>
          </p:cNvPr>
          <p:cNvSpPr txBox="1"/>
          <p:nvPr userDrawn="1"/>
        </p:nvSpPr>
        <p:spPr>
          <a:xfrm>
            <a:off x="1660553" y="2271054"/>
            <a:ext cx="199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إلى وكالة الجامعة للشؤون التعليمية للتأكد من الاحتياج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E60B1B-2C79-46DA-8298-CB48F23A752A}"/>
              </a:ext>
            </a:extLst>
          </p:cNvPr>
          <p:cNvSpPr txBox="1"/>
          <p:nvPr userDrawn="1"/>
        </p:nvSpPr>
        <p:spPr>
          <a:xfrm rot="16200000">
            <a:off x="10844628" y="2500206"/>
            <a:ext cx="1446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2C4508-A762-4D60-BD1D-650058313D83}"/>
              </a:ext>
            </a:extLst>
          </p:cNvPr>
          <p:cNvSpPr txBox="1"/>
          <p:nvPr userDrawn="1"/>
        </p:nvSpPr>
        <p:spPr>
          <a:xfrm>
            <a:off x="1604332" y="4293988"/>
            <a:ext cx="258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لجنة المعيدين والمحاضرين لإحالتها إلى مجلس الجامعة لإصدار قرار التعيين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EB73A0-F0C1-4927-879C-11A7E43F4D60}"/>
              </a:ext>
            </a:extLst>
          </p:cNvPr>
          <p:cNvSpPr txBox="1"/>
          <p:nvPr userDrawn="1"/>
        </p:nvSpPr>
        <p:spPr>
          <a:xfrm>
            <a:off x="3945223" y="2270764"/>
            <a:ext cx="1232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القسم 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ADD4C-68AB-4E5C-8FFD-B6215E569F93}"/>
              </a:ext>
            </a:extLst>
          </p:cNvPr>
          <p:cNvSpPr txBox="1"/>
          <p:nvPr userDrawn="1"/>
        </p:nvSpPr>
        <p:spPr>
          <a:xfrm>
            <a:off x="8222859" y="4364779"/>
            <a:ext cx="2623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لجنة المعيدين والمحاضرين لم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خاطبة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عمادة شؤون أعضاء هيئة التدريس لحجز الرقم الوظيفي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C87BF-4E1F-4539-B06E-4F6522E97CCF}"/>
              </a:ext>
            </a:extLst>
          </p:cNvPr>
          <p:cNvSpPr txBox="1"/>
          <p:nvPr userDrawn="1"/>
        </p:nvSpPr>
        <p:spPr>
          <a:xfrm>
            <a:off x="6417274" y="4339571"/>
            <a:ext cx="171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لجنة المعيدين والمحاضرين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80C115-9957-40B8-AB07-0E7DC0CD8A75}"/>
              </a:ext>
            </a:extLst>
          </p:cNvPr>
          <p:cNvSpPr txBox="1"/>
          <p:nvPr userDrawn="1"/>
        </p:nvSpPr>
        <p:spPr>
          <a:xfrm>
            <a:off x="3750179" y="4353374"/>
            <a:ext cx="264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F33208-1705-4726-9CB0-1B4CD8216B73}"/>
              </a:ext>
            </a:extLst>
          </p:cNvPr>
          <p:cNvSpPr txBox="1"/>
          <p:nvPr userDrawn="1"/>
        </p:nvSpPr>
        <p:spPr>
          <a:xfrm>
            <a:off x="5396683" y="2271981"/>
            <a:ext cx="252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العميد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449460-42AD-4377-81ED-91DACB79F167}"/>
              </a:ext>
            </a:extLst>
          </p:cNvPr>
          <p:cNvSpPr txBox="1"/>
          <p:nvPr userDrawn="1"/>
        </p:nvSpPr>
        <p:spPr>
          <a:xfrm>
            <a:off x="1049964" y="6291052"/>
            <a:ext cx="3806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تحال من مجلس الجامعة 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عمادة شؤون أعضاء هيئة التدريس لإصدار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قرار المباشرة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Flowchart: Delay 24">
            <a:extLst>
              <a:ext uri="{FF2B5EF4-FFF2-40B4-BE49-F238E27FC236}">
                <a16:creationId xmlns:a16="http://schemas.microsoft.com/office/drawing/2014/main" id="{D6E70D98-0289-4507-A358-05C228A55FD9}"/>
              </a:ext>
            </a:extLst>
          </p:cNvPr>
          <p:cNvSpPr/>
          <p:nvPr userDrawn="1"/>
        </p:nvSpPr>
        <p:spPr>
          <a:xfrm flipH="1">
            <a:off x="940835" y="3679032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3EC4C-67E5-4D04-BBA9-B9852742FDC9}"/>
              </a:ext>
            </a:extLst>
          </p:cNvPr>
          <p:cNvCxnSpPr>
            <a:cxnSpLocks/>
            <a:stCxn id="67" idx="1"/>
            <a:endCxn id="65" idx="1"/>
          </p:cNvCxnSpPr>
          <p:nvPr userDrawn="1"/>
        </p:nvCxnSpPr>
        <p:spPr>
          <a:xfrm>
            <a:off x="25584" y="1623067"/>
            <a:ext cx="9719355" cy="221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7D99ED-59B0-4531-A17C-DDC829E92990}"/>
              </a:ext>
            </a:extLst>
          </p:cNvPr>
          <p:cNvCxnSpPr>
            <a:cxnSpLocks/>
            <a:stCxn id="105" idx="1"/>
            <a:endCxn id="65" idx="3"/>
          </p:cNvCxnSpPr>
          <p:nvPr userDrawn="1"/>
        </p:nvCxnSpPr>
        <p:spPr>
          <a:xfrm flipV="1">
            <a:off x="1865471" y="3677277"/>
            <a:ext cx="7879468" cy="1755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9406D96-DD96-457B-B2FC-35A8FC74E69E}"/>
              </a:ext>
            </a:extLst>
          </p:cNvPr>
          <p:cNvSpPr/>
          <p:nvPr userDrawn="1"/>
        </p:nvSpPr>
        <p:spPr>
          <a:xfrm rot="10800000">
            <a:off x="929662" y="3677400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B090CF0-417A-4751-865B-91FA2978A16B}"/>
              </a:ext>
            </a:extLst>
          </p:cNvPr>
          <p:cNvSpPr/>
          <p:nvPr userDrawn="1"/>
        </p:nvSpPr>
        <p:spPr>
          <a:xfrm>
            <a:off x="8852488" y="1624731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FCCAE8-9604-439F-9F93-F03325EDB47F}"/>
              </a:ext>
            </a:extLst>
          </p:cNvPr>
          <p:cNvSpPr txBox="1"/>
          <p:nvPr userDrawn="1"/>
        </p:nvSpPr>
        <p:spPr>
          <a:xfrm>
            <a:off x="7853745" y="2264418"/>
            <a:ext cx="1811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مجلس الكلية/ المعهد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AE0DDE0-4B60-4156-96E4-9CAC7C805A06}"/>
              </a:ext>
            </a:extLst>
          </p:cNvPr>
          <p:cNvSpPr/>
          <p:nvPr userDrawn="1"/>
        </p:nvSpPr>
        <p:spPr>
          <a:xfrm>
            <a:off x="25330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CA6A59D-BF2C-4D37-AABA-7E9A881E28CE}"/>
              </a:ext>
            </a:extLst>
          </p:cNvPr>
          <p:cNvSpPr/>
          <p:nvPr userDrawn="1"/>
        </p:nvSpPr>
        <p:spPr>
          <a:xfrm>
            <a:off x="4497509" y="220461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A6BE77-3EA3-4FAF-A541-695FDA8AAE0E}"/>
              </a:ext>
            </a:extLst>
          </p:cNvPr>
          <p:cNvSpPr/>
          <p:nvPr userDrawn="1"/>
        </p:nvSpPr>
        <p:spPr>
          <a:xfrm>
            <a:off x="6594518" y="2200604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410313D-C3A7-42D9-B8D6-C551596A6834}"/>
              </a:ext>
            </a:extLst>
          </p:cNvPr>
          <p:cNvSpPr/>
          <p:nvPr userDrawn="1"/>
        </p:nvSpPr>
        <p:spPr>
          <a:xfrm>
            <a:off x="8625283" y="216937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E075116-C4D0-4ED6-B2B8-05387E1D55CE}"/>
              </a:ext>
            </a:extLst>
          </p:cNvPr>
          <p:cNvSpPr/>
          <p:nvPr userDrawn="1"/>
        </p:nvSpPr>
        <p:spPr>
          <a:xfrm>
            <a:off x="11175488" y="2547705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68DDA3-CAA8-4774-98CE-7FF4B2938700}"/>
              </a:ext>
            </a:extLst>
          </p:cNvPr>
          <p:cNvSpPr/>
          <p:nvPr userDrawn="1"/>
        </p:nvSpPr>
        <p:spPr>
          <a:xfrm>
            <a:off x="9339669" y="426700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C1EDA02-869F-44AF-A1AE-56153059C2CF}"/>
              </a:ext>
            </a:extLst>
          </p:cNvPr>
          <p:cNvSpPr/>
          <p:nvPr userDrawn="1"/>
        </p:nvSpPr>
        <p:spPr>
          <a:xfrm>
            <a:off x="7173402" y="42366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703BCA3-9586-447F-AA1C-B35BEF18B363}"/>
              </a:ext>
            </a:extLst>
          </p:cNvPr>
          <p:cNvSpPr/>
          <p:nvPr userDrawn="1"/>
        </p:nvSpPr>
        <p:spPr>
          <a:xfrm>
            <a:off x="5002395" y="422366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737C2F2-CD29-480E-8E35-A73714FB3CF7}"/>
              </a:ext>
            </a:extLst>
          </p:cNvPr>
          <p:cNvSpPr/>
          <p:nvPr userDrawn="1"/>
        </p:nvSpPr>
        <p:spPr>
          <a:xfrm>
            <a:off x="2847023" y="4218847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309C32F-9F41-4601-8725-2504E203AF04}"/>
              </a:ext>
            </a:extLst>
          </p:cNvPr>
          <p:cNvSpPr/>
          <p:nvPr userDrawn="1"/>
        </p:nvSpPr>
        <p:spPr>
          <a:xfrm>
            <a:off x="2605731" y="62662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143FEF-4326-45DD-B477-FC1AF16C8E79}"/>
              </a:ext>
            </a:extLst>
          </p:cNvPr>
          <p:cNvGrpSpPr/>
          <p:nvPr userDrawn="1"/>
        </p:nvGrpSpPr>
        <p:grpSpPr>
          <a:xfrm>
            <a:off x="2174982" y="1215597"/>
            <a:ext cx="828000" cy="828000"/>
            <a:chOff x="641514" y="2296677"/>
            <a:chExt cx="828000" cy="82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7B2E9E-6DC1-4E30-879F-2266C80442FE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300" name="Freeform 178">
              <a:extLst>
                <a:ext uri="{FF2B5EF4-FFF2-40B4-BE49-F238E27FC236}">
                  <a16:creationId xmlns:a16="http://schemas.microsoft.com/office/drawing/2014/main" id="{10360AB4-F28E-4CEA-8A55-98C050183D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0EDA7B4D-5CE7-4808-AFAC-7C83E1D4EF2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8BCEA38-38C1-46F6-AF1E-C9761B4596BC}"/>
              </a:ext>
            </a:extLst>
          </p:cNvPr>
          <p:cNvGrpSpPr/>
          <p:nvPr userDrawn="1"/>
        </p:nvGrpSpPr>
        <p:grpSpPr>
          <a:xfrm>
            <a:off x="6234616" y="1211022"/>
            <a:ext cx="828000" cy="828000"/>
            <a:chOff x="641514" y="2296677"/>
            <a:chExt cx="828000" cy="828000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65684D1-5CA4-4E9E-B29D-A5853E15F5DC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304" name="Freeform 178">
              <a:extLst>
                <a:ext uri="{FF2B5EF4-FFF2-40B4-BE49-F238E27FC236}">
                  <a16:creationId xmlns:a16="http://schemas.microsoft.com/office/drawing/2014/main" id="{61BD4797-7AAB-4266-83C0-5385456F6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9DE7C7AF-007B-4B1A-8D97-C5690E0748A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0581F5D-A568-470C-B717-FDC6286B82DF}"/>
              </a:ext>
            </a:extLst>
          </p:cNvPr>
          <p:cNvGrpSpPr/>
          <p:nvPr userDrawn="1"/>
        </p:nvGrpSpPr>
        <p:grpSpPr>
          <a:xfrm>
            <a:off x="4140334" y="1198853"/>
            <a:ext cx="828000" cy="828000"/>
            <a:chOff x="641514" y="2296677"/>
            <a:chExt cx="828000" cy="828000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1CFF7B6-7B17-4A16-A8D7-97C4FFEE68BF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308" name="Freeform 178">
              <a:extLst>
                <a:ext uri="{FF2B5EF4-FFF2-40B4-BE49-F238E27FC236}">
                  <a16:creationId xmlns:a16="http://schemas.microsoft.com/office/drawing/2014/main" id="{D4F924A9-C089-4FA8-A221-FB6A6155C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F3FBD0F-F26E-4989-B5A1-B3720FC1752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89E6D57-C253-415F-8515-8A861FDA1B3A}"/>
              </a:ext>
            </a:extLst>
          </p:cNvPr>
          <p:cNvGrpSpPr/>
          <p:nvPr userDrawn="1"/>
        </p:nvGrpSpPr>
        <p:grpSpPr>
          <a:xfrm rot="16200000">
            <a:off x="10173426" y="2212762"/>
            <a:ext cx="828000" cy="828000"/>
            <a:chOff x="641514" y="2296677"/>
            <a:chExt cx="828000" cy="828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A7F586-09B7-4E0C-BF9B-5C298B39468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1777857B-0E92-483A-B997-BBB3590EF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A4C0517E-BBF6-4813-8826-FF3F5452A7A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1373B0C-473F-4E12-8DE7-E7A233EB9A07}"/>
              </a:ext>
            </a:extLst>
          </p:cNvPr>
          <p:cNvGrpSpPr/>
          <p:nvPr userDrawn="1"/>
        </p:nvGrpSpPr>
        <p:grpSpPr>
          <a:xfrm>
            <a:off x="8270377" y="1198853"/>
            <a:ext cx="828000" cy="828000"/>
            <a:chOff x="641514" y="2296677"/>
            <a:chExt cx="828000" cy="828000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B2EE806-E9EC-4BDF-9ACD-1C63BB4254E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316" name="Freeform 178">
              <a:extLst>
                <a:ext uri="{FF2B5EF4-FFF2-40B4-BE49-F238E27FC236}">
                  <a16:creationId xmlns:a16="http://schemas.microsoft.com/office/drawing/2014/main" id="{025B0A45-AA2C-4D99-98AD-296C7B967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D9AFD608-AA5A-4775-95D9-984D3AAD6C9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951B80B-AC14-4348-BEFA-04B19B3EFBE3}"/>
              </a:ext>
            </a:extLst>
          </p:cNvPr>
          <p:cNvGrpSpPr/>
          <p:nvPr userDrawn="1"/>
        </p:nvGrpSpPr>
        <p:grpSpPr>
          <a:xfrm>
            <a:off x="2498300" y="3267108"/>
            <a:ext cx="828000" cy="828000"/>
            <a:chOff x="641514" y="2296677"/>
            <a:chExt cx="828000" cy="828000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27F0C79-AC32-41AF-897E-FE80241A8391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320" name="Freeform 178">
              <a:extLst>
                <a:ext uri="{FF2B5EF4-FFF2-40B4-BE49-F238E27FC236}">
                  <a16:creationId xmlns:a16="http://schemas.microsoft.com/office/drawing/2014/main" id="{FFEEDFE9-DDA9-43F3-92CF-A609086F1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1" name="Arc 320">
              <a:extLst>
                <a:ext uri="{FF2B5EF4-FFF2-40B4-BE49-F238E27FC236}">
                  <a16:creationId xmlns:a16="http://schemas.microsoft.com/office/drawing/2014/main" id="{B8459EAD-BD0F-40FE-B259-4F2AD8B9F639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961936-0D66-4697-A715-26300B391FED}"/>
              </a:ext>
            </a:extLst>
          </p:cNvPr>
          <p:cNvGrpSpPr/>
          <p:nvPr userDrawn="1"/>
        </p:nvGrpSpPr>
        <p:grpSpPr>
          <a:xfrm>
            <a:off x="4655575" y="3254737"/>
            <a:ext cx="828000" cy="828000"/>
            <a:chOff x="641514" y="2296677"/>
            <a:chExt cx="828000" cy="828000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F98B8A5-9D27-4F03-A6EF-404790B7CC5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324" name="Freeform 178">
              <a:extLst>
                <a:ext uri="{FF2B5EF4-FFF2-40B4-BE49-F238E27FC236}">
                  <a16:creationId xmlns:a16="http://schemas.microsoft.com/office/drawing/2014/main" id="{86CF4FE2-71A9-46DC-B489-1A7192501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AA50D820-464E-4022-8236-B09046745FE1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F820F2-AB8E-435F-B045-0E77F7E2C504}"/>
              </a:ext>
            </a:extLst>
          </p:cNvPr>
          <p:cNvGrpSpPr/>
          <p:nvPr userDrawn="1"/>
        </p:nvGrpSpPr>
        <p:grpSpPr>
          <a:xfrm>
            <a:off x="6825063" y="3265912"/>
            <a:ext cx="828000" cy="828000"/>
            <a:chOff x="641514" y="2296677"/>
            <a:chExt cx="828000" cy="82800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86CC570-5003-417B-A1A3-F3060B6231C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328" name="Freeform 178">
              <a:extLst>
                <a:ext uri="{FF2B5EF4-FFF2-40B4-BE49-F238E27FC236}">
                  <a16:creationId xmlns:a16="http://schemas.microsoft.com/office/drawing/2014/main" id="{F05A1302-937A-4D1C-AC53-67EA84ED9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AD17663-3A9B-46D6-AC4F-83FE197BBF3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1EAE2A-7F6B-4404-B530-0BFA2AA433C9}"/>
              </a:ext>
            </a:extLst>
          </p:cNvPr>
          <p:cNvGrpSpPr/>
          <p:nvPr userDrawn="1"/>
        </p:nvGrpSpPr>
        <p:grpSpPr>
          <a:xfrm>
            <a:off x="8985842" y="3252740"/>
            <a:ext cx="828000" cy="828000"/>
            <a:chOff x="641514" y="2296677"/>
            <a:chExt cx="828000" cy="82800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DC4FD1-D7DA-41F2-BB72-2E4610F76D6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  <p:sp>
          <p:nvSpPr>
            <p:cNvPr id="332" name="Freeform 178">
              <a:extLst>
                <a:ext uri="{FF2B5EF4-FFF2-40B4-BE49-F238E27FC236}">
                  <a16:creationId xmlns:a16="http://schemas.microsoft.com/office/drawing/2014/main" id="{6D2E449C-4A09-4DE7-8F11-3CAE0CB950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BE44D4E1-D2F0-4B77-AFD7-6AFDF36C381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70761E3-850C-4353-829A-34DF373BB3D0}"/>
              </a:ext>
            </a:extLst>
          </p:cNvPr>
          <p:cNvGrpSpPr/>
          <p:nvPr userDrawn="1"/>
        </p:nvGrpSpPr>
        <p:grpSpPr>
          <a:xfrm>
            <a:off x="2259071" y="5324382"/>
            <a:ext cx="828000" cy="828000"/>
            <a:chOff x="641514" y="2296677"/>
            <a:chExt cx="828000" cy="828000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580295-7656-4AFB-AD47-6D22780060C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344" name="Freeform 178">
              <a:extLst>
                <a:ext uri="{FF2B5EF4-FFF2-40B4-BE49-F238E27FC236}">
                  <a16:creationId xmlns:a16="http://schemas.microsoft.com/office/drawing/2014/main" id="{701650BF-2902-40B0-8CFB-385A4D907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5" name="Arc 344">
              <a:extLst>
                <a:ext uri="{FF2B5EF4-FFF2-40B4-BE49-F238E27FC236}">
                  <a16:creationId xmlns:a16="http://schemas.microsoft.com/office/drawing/2014/main" id="{4A7A29DF-18E7-48A7-88B5-D0D48C345847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23" name="Graphic 122">
            <a:extLst>
              <a:ext uri="{FF2B5EF4-FFF2-40B4-BE49-F238E27FC236}">
                <a16:creationId xmlns:a16="http://schemas.microsoft.com/office/drawing/2014/main" id="{8EC640DA-9168-4DCC-999C-7E2321318A03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545171" y="2053898"/>
            <a:ext cx="378000" cy="144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459F6A1-4B34-4E71-9DA3-E8C36131E6DF}"/>
              </a:ext>
            </a:extLst>
          </p:cNvPr>
          <p:cNvSpPr txBox="1"/>
          <p:nvPr userDrawn="1"/>
        </p:nvSpPr>
        <p:spPr>
          <a:xfrm>
            <a:off x="-133975" y="2246340"/>
            <a:ext cx="1775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الطلب </a:t>
            </a:r>
          </a:p>
          <a:p>
            <a:pPr algn="ctr" rtl="1"/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لمكتب وكيل الجامعة للدراسات العليا والبحث العلمي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E53C73A-EF27-495F-AAA1-C234EB198BBA}"/>
              </a:ext>
            </a:extLst>
          </p:cNvPr>
          <p:cNvSpPr/>
          <p:nvPr userDrawn="1"/>
        </p:nvSpPr>
        <p:spPr>
          <a:xfrm>
            <a:off x="6661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66E430-56C4-4128-B755-279D8BE111C4}"/>
              </a:ext>
            </a:extLst>
          </p:cNvPr>
          <p:cNvGrpSpPr/>
          <p:nvPr userDrawn="1"/>
        </p:nvGrpSpPr>
        <p:grpSpPr>
          <a:xfrm>
            <a:off x="308082" y="1215597"/>
            <a:ext cx="828000" cy="828000"/>
            <a:chOff x="641514" y="2296677"/>
            <a:chExt cx="828000" cy="82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2530617-9264-43C6-A3B7-72F5E62B221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128" name="Freeform 178">
              <a:extLst>
                <a:ext uri="{FF2B5EF4-FFF2-40B4-BE49-F238E27FC236}">
                  <a16:creationId xmlns:a16="http://schemas.microsoft.com/office/drawing/2014/main" id="{BE8F36EA-9FCD-4EAF-B92F-7441AE3D7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7E55EE3-B670-4EFC-A436-945533BA39CC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02" name="صورة 10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3" y="23971"/>
            <a:ext cx="704713" cy="8959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BB0E32-0304-4451-ADB8-C044457D5B8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64F31B-23FA-4075-AF7D-6228CFD12F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ABE7C1F3-D533-4062-AB1A-DDBC4062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7"/>
            <a:ext cx="10515600" cy="735013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24234-094E-4681-B381-747AB294C0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4657" y="2366003"/>
            <a:ext cx="8802687" cy="21259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76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2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B453CE-AF5D-4686-819A-64090783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2C1D8-CADC-4096-9BAB-704314AAF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Template editing instructions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and feedback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692C91-6719-4692-ACFE-1A1BF371430B}" vid="{C32BF684-AF19-4421-A9AB-F7170A673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207A43-EBB7-4D82-980A-E532B4559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FEA9AB-7907-49DA-9570-208DF996D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33181-1230-4A94-8C55-431037DD906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timeline</Template>
  <TotalTime>0</TotalTime>
  <Words>8</Words>
  <Application>Microsoft Office PowerPoint</Application>
  <PresentationFormat>شاشة عريضة</PresentationFormat>
  <Paragraphs>3</Paragraphs>
  <Slides>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6" baseType="lpstr">
      <vt:lpstr>Arial</vt:lpstr>
      <vt:lpstr>Calibri</vt:lpstr>
      <vt:lpstr>Sakkal Majalla</vt:lpstr>
      <vt:lpstr>Office Theme</vt:lpstr>
      <vt:lpstr>عرض تقديمي في PowerPoint</vt:lpstr>
      <vt:lpstr>Customize this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2019-06-03T02:34:22Z</dcterms:created>
  <dcterms:modified xsi:type="dcterms:W3CDTF">2022-09-12T04:05:28Z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