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F54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6018" autoAdjust="0"/>
    <p:restoredTop sz="94643"/>
  </p:normalViewPr>
  <p:slideViewPr>
    <p:cSldViewPr snapToGrid="0" snapToObjects="1">
      <p:cViewPr varScale="1">
        <p:scale>
          <a:sx n="116" d="100"/>
          <a:sy n="116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3B7AF7-3F20-440A-9DB8-CE5457A3DB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08001D-9E80-428B-BF1A-C6DF9072EE3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39F207-C97A-4EA1-A08F-66CD1E453A17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A128FC-CA1A-4273-A3B9-0009719A01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A8DAB-893B-4368-95EB-2B96062B2D9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9762142-A34E-4CCB-A594-04245D3FD0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80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E4AE7B-B26D-48DA-8124-00F7561B408E}" type="datetimeFigureOut">
              <a:rPr lang="en-US" smtClean="0"/>
              <a:t>9/12/2022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59" cy="49813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89A1E1-F3D9-4C6B-B613-CBAB7C47E2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9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8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20" Type="http://schemas.openxmlformats.org/officeDocument/2006/relationships/image" Target="../media/image7.png"/><Relationship Id="rId29" Type="http://schemas.microsoft.com/office/2007/relationships/hdphoto" Target="../media/hdphoto1.wdp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24" Type="http://schemas.openxmlformats.org/officeDocument/2006/relationships/image" Target="../media/image9.png"/><Relationship Id="rId5" Type="http://schemas.openxmlformats.org/officeDocument/2006/relationships/image" Target="../media/image4.svg"/><Relationship Id="rId23" Type="http://schemas.openxmlformats.org/officeDocument/2006/relationships/image" Target="../media/image22.svg"/><Relationship Id="rId28" Type="http://schemas.openxmlformats.org/officeDocument/2006/relationships/image" Target="../media/image11.pn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22" Type="http://schemas.openxmlformats.org/officeDocument/2006/relationships/image" Target="../media/image8.png"/><Relationship Id="rId27" Type="http://schemas.openxmlformats.org/officeDocument/2006/relationships/image" Target="../media/image26.svg"/><Relationship Id="rId30" Type="http://schemas.openxmlformats.org/officeDocument/2006/relationships/image" Target="../media/image12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77020">
              <a:schemeClr val="bg2">
                <a:lumMod val="90000"/>
              </a:schemeClr>
            </a:gs>
            <a:gs pos="40000">
              <a:schemeClr val="accent3">
                <a:lumMod val="0"/>
                <a:lumOff val="100000"/>
              </a:schemeClr>
            </a:gs>
            <a:gs pos="100000">
              <a:schemeClr val="bg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Freeform 43">
            <a:extLst>
              <a:ext uri="{FF2B5EF4-FFF2-40B4-BE49-F238E27FC236}">
                <a16:creationId xmlns:a16="http://schemas.microsoft.com/office/drawing/2014/main" id="{BB65B196-3750-4ADF-BC07-89EA3F5657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>
            <a:off x="2895096" y="5337153"/>
            <a:ext cx="620941" cy="825500"/>
          </a:xfrm>
          <a:custGeom>
            <a:avLst/>
            <a:gdLst>
              <a:gd name="T0" fmla="*/ 263 w 263"/>
              <a:gd name="T1" fmla="*/ 260 h 520"/>
              <a:gd name="T2" fmla="*/ 0 w 263"/>
              <a:gd name="T3" fmla="*/ 520 h 520"/>
              <a:gd name="T4" fmla="*/ 0 w 263"/>
              <a:gd name="T5" fmla="*/ 0 h 520"/>
              <a:gd name="T6" fmla="*/ 263 w 263"/>
              <a:gd name="T7" fmla="*/ 2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63" h="520">
                <a:moveTo>
                  <a:pt x="263" y="260"/>
                </a:moveTo>
                <a:lnTo>
                  <a:pt x="0" y="520"/>
                </a:lnTo>
                <a:lnTo>
                  <a:pt x="0" y="0"/>
                </a:lnTo>
                <a:lnTo>
                  <a:pt x="263" y="26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7" name="Graphic 176">
            <a:extLst>
              <a:ext uri="{FF2B5EF4-FFF2-40B4-BE49-F238E27FC236}">
                <a16:creationId xmlns:a16="http://schemas.microsoft.com/office/drawing/2014/main" id="{2EE5FECB-FE2E-4451-A0FD-5D23EA3A78FC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0800000">
            <a:off x="10936253" y="2543672"/>
            <a:ext cx="378000" cy="144000"/>
          </a:xfrm>
          <a:prstGeom prst="rect">
            <a:avLst/>
          </a:prstGeom>
        </p:spPr>
      </p:pic>
      <p:pic>
        <p:nvPicPr>
          <p:cNvPr id="191" name="Graphic 190">
            <a:extLst>
              <a:ext uri="{FF2B5EF4-FFF2-40B4-BE49-F238E27FC236}">
                <a16:creationId xmlns:a16="http://schemas.microsoft.com/office/drawing/2014/main" id="{C2EAF7DD-6A88-4810-A8BD-8BFBA69B77E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6200000">
            <a:off x="4881248" y="4103431"/>
            <a:ext cx="378000" cy="144000"/>
          </a:xfrm>
          <a:prstGeom prst="rect">
            <a:avLst/>
          </a:prstGeom>
        </p:spPr>
      </p:pic>
      <p:pic>
        <p:nvPicPr>
          <p:cNvPr id="178" name="Graphic 177">
            <a:extLst>
              <a:ext uri="{FF2B5EF4-FFF2-40B4-BE49-F238E27FC236}">
                <a16:creationId xmlns:a16="http://schemas.microsoft.com/office/drawing/2014/main" id="{1D042F41-A71A-4B9D-8DA5-ED761C57A461}"/>
              </a:ext>
            </a:extLst>
          </p:cNvPr>
          <p:cNvPicPr preferRelativeResize="0">
            <a:picLocks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2482991" y="6153601"/>
            <a:ext cx="378000" cy="144000"/>
          </a:xfrm>
          <a:prstGeom prst="rect">
            <a:avLst/>
          </a:prstGeom>
        </p:spPr>
      </p:pic>
      <p:pic>
        <p:nvPicPr>
          <p:cNvPr id="171" name="Graphic 170">
            <a:extLst>
              <a:ext uri="{FF2B5EF4-FFF2-40B4-BE49-F238E27FC236}">
                <a16:creationId xmlns:a16="http://schemas.microsoft.com/office/drawing/2014/main" id="{68AEEC56-27AD-4592-8238-2D94A41D2692}"/>
              </a:ext>
            </a:extLst>
          </p:cNvPr>
          <p:cNvPicPr preferRelativeResize="0">
            <a:picLocks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6200000">
            <a:off x="4935206" y="2023750"/>
            <a:ext cx="378000" cy="144000"/>
          </a:xfrm>
          <a:prstGeom prst="rect">
            <a:avLst/>
          </a:prstGeom>
        </p:spPr>
      </p:pic>
      <p:pic>
        <p:nvPicPr>
          <p:cNvPr id="145" name="Graphic 144">
            <a:extLst>
              <a:ext uri="{FF2B5EF4-FFF2-40B4-BE49-F238E27FC236}">
                <a16:creationId xmlns:a16="http://schemas.microsoft.com/office/drawing/2014/main" id="{DC946639-D2F6-4AEA-9543-7159B9127B81}"/>
              </a:ext>
            </a:extLst>
          </p:cNvPr>
          <p:cNvPicPr preferRelativeResize="0">
            <a:picLocks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 rot="16200000">
            <a:off x="2723593" y="4105365"/>
            <a:ext cx="378000" cy="144000"/>
          </a:xfrm>
          <a:prstGeom prst="rect">
            <a:avLst/>
          </a:prstGeom>
        </p:spPr>
      </p:pic>
      <p:pic>
        <p:nvPicPr>
          <p:cNvPr id="151" name="Graphic 150">
            <a:extLst>
              <a:ext uri="{FF2B5EF4-FFF2-40B4-BE49-F238E27FC236}">
                <a16:creationId xmlns:a16="http://schemas.microsoft.com/office/drawing/2014/main" id="{22384CF8-F366-468D-BD9C-1C09469C6C79}"/>
              </a:ext>
            </a:extLst>
          </p:cNvPr>
          <p:cNvPicPr preferRelativeResize="0">
            <a:picLocks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 rot="16200000">
            <a:off x="7052388" y="4127397"/>
            <a:ext cx="378000" cy="144000"/>
          </a:xfrm>
          <a:prstGeom prst="rect">
            <a:avLst/>
          </a:prstGeom>
        </p:spPr>
      </p:pic>
      <p:pic>
        <p:nvPicPr>
          <p:cNvPr id="156" name="Graphic 155">
            <a:extLst>
              <a:ext uri="{FF2B5EF4-FFF2-40B4-BE49-F238E27FC236}">
                <a16:creationId xmlns:a16="http://schemas.microsoft.com/office/drawing/2014/main" id="{D4E2A3BC-38E6-480C-934C-A6C6E7E23A68}"/>
              </a:ext>
            </a:extLst>
          </p:cNvPr>
          <p:cNvPicPr preferRelativeResize="0">
            <a:picLocks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 rot="16200000">
            <a:off x="9210427" y="4141285"/>
            <a:ext cx="378000" cy="144000"/>
          </a:xfrm>
          <a:prstGeom prst="rect">
            <a:avLst/>
          </a:prstGeom>
        </p:spPr>
      </p:pic>
      <p:pic>
        <p:nvPicPr>
          <p:cNvPr id="143" name="Graphic 142">
            <a:extLst>
              <a:ext uri="{FF2B5EF4-FFF2-40B4-BE49-F238E27FC236}">
                <a16:creationId xmlns:a16="http://schemas.microsoft.com/office/drawing/2014/main" id="{70016FE7-AA99-4A0C-9B28-4EFCF067678D}"/>
              </a:ext>
            </a:extLst>
          </p:cNvPr>
          <p:cNvPicPr preferRelativeResize="0">
            <a:picLocks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xmlns="" r:embed="rId23"/>
              </a:ext>
            </a:extLst>
          </a:blip>
          <a:stretch>
            <a:fillRect/>
          </a:stretch>
        </p:blipFill>
        <p:spPr>
          <a:xfrm rot="16200000">
            <a:off x="8498089" y="2047737"/>
            <a:ext cx="378000" cy="144000"/>
          </a:xfrm>
          <a:prstGeom prst="rect">
            <a:avLst/>
          </a:prstGeom>
        </p:spPr>
      </p:pic>
      <p:pic>
        <p:nvPicPr>
          <p:cNvPr id="144" name="Graphic 143">
            <a:extLst>
              <a:ext uri="{FF2B5EF4-FFF2-40B4-BE49-F238E27FC236}">
                <a16:creationId xmlns:a16="http://schemas.microsoft.com/office/drawing/2014/main" id="{121F20D5-C754-4B79-AFF5-D7B71EC2943E}"/>
              </a:ext>
            </a:extLst>
          </p:cNvPr>
          <p:cNvPicPr preferRelativeResize="0">
            <a:picLocks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xmlns="" r:embed="rId25"/>
              </a:ext>
            </a:extLst>
          </a:blip>
          <a:stretch>
            <a:fillRect/>
          </a:stretch>
        </p:blipFill>
        <p:spPr>
          <a:xfrm rot="16200000">
            <a:off x="6737864" y="2047737"/>
            <a:ext cx="378000" cy="144000"/>
          </a:xfrm>
          <a:prstGeom prst="rect">
            <a:avLst/>
          </a:prstGeom>
        </p:spPr>
      </p:pic>
      <p:pic>
        <p:nvPicPr>
          <p:cNvPr id="140" name="Graphic 139">
            <a:extLst>
              <a:ext uri="{FF2B5EF4-FFF2-40B4-BE49-F238E27FC236}">
                <a16:creationId xmlns:a16="http://schemas.microsoft.com/office/drawing/2014/main" id="{8BA1FB04-6FBA-43E7-B763-7DA647365AE4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16200000">
            <a:off x="2412071" y="2053898"/>
            <a:ext cx="378000" cy="144000"/>
          </a:xfrm>
          <a:prstGeom prst="rect">
            <a:avLst/>
          </a:prstGeom>
        </p:spPr>
      </p:pic>
      <p:sp>
        <p:nvSpPr>
          <p:cNvPr id="241" name="شكل حر: شكل 20">
            <a:extLst>
              <a:ext uri="{FF2B5EF4-FFF2-40B4-BE49-F238E27FC236}">
                <a16:creationId xmlns:a16="http://schemas.microsoft.com/office/drawing/2014/main" id="{AA176F59-FF57-4701-9842-94138277AC88}"/>
              </a:ext>
            </a:extLst>
          </p:cNvPr>
          <p:cNvSpPr/>
          <p:nvPr userDrawn="1"/>
        </p:nvSpPr>
        <p:spPr>
          <a:xfrm flipV="1">
            <a:off x="-2042" y="-5534"/>
            <a:ext cx="12194041" cy="988836"/>
          </a:xfrm>
          <a:custGeom>
            <a:avLst/>
            <a:gdLst>
              <a:gd name="connsiteX0" fmla="*/ 473275 w 12192000"/>
              <a:gd name="connsiteY0" fmla="*/ 0 h 1181025"/>
              <a:gd name="connsiteX1" fmla="*/ 2174458 w 12192000"/>
              <a:gd name="connsiteY1" fmla="*/ 0 h 1181025"/>
              <a:gd name="connsiteX2" fmla="*/ 2333144 w 12192000"/>
              <a:gd name="connsiteY2" fmla="*/ 158686 h 1181025"/>
              <a:gd name="connsiteX3" fmla="*/ 2333144 w 12192000"/>
              <a:gd name="connsiteY3" fmla="*/ 723166 h 1181025"/>
              <a:gd name="connsiteX4" fmla="*/ 12192000 w 12192000"/>
              <a:gd name="connsiteY4" fmla="*/ 723166 h 1181025"/>
              <a:gd name="connsiteX5" fmla="*/ 12192000 w 12192000"/>
              <a:gd name="connsiteY5" fmla="*/ 1181025 h 1181025"/>
              <a:gd name="connsiteX6" fmla="*/ 0 w 12192000"/>
              <a:gd name="connsiteY6" fmla="*/ 1181025 h 1181025"/>
              <a:gd name="connsiteX7" fmla="*/ 0 w 12192000"/>
              <a:gd name="connsiteY7" fmla="*/ 723166 h 1181025"/>
              <a:gd name="connsiteX8" fmla="*/ 314589 w 12192000"/>
              <a:gd name="connsiteY8" fmla="*/ 723166 h 1181025"/>
              <a:gd name="connsiteX9" fmla="*/ 314589 w 12192000"/>
              <a:gd name="connsiteY9" fmla="*/ 158686 h 1181025"/>
              <a:gd name="connsiteX10" fmla="*/ 473275 w 12192000"/>
              <a:gd name="connsiteY10" fmla="*/ 0 h 11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1181025">
                <a:moveTo>
                  <a:pt x="473275" y="0"/>
                </a:moveTo>
                <a:lnTo>
                  <a:pt x="2174458" y="0"/>
                </a:lnTo>
                <a:cubicBezTo>
                  <a:pt x="2262098" y="0"/>
                  <a:pt x="2333144" y="71046"/>
                  <a:pt x="2333144" y="158686"/>
                </a:cubicBezTo>
                <a:lnTo>
                  <a:pt x="2333144" y="723166"/>
                </a:lnTo>
                <a:lnTo>
                  <a:pt x="12192000" y="723166"/>
                </a:lnTo>
                <a:lnTo>
                  <a:pt x="12192000" y="1181025"/>
                </a:lnTo>
                <a:lnTo>
                  <a:pt x="0" y="1181025"/>
                </a:lnTo>
                <a:lnTo>
                  <a:pt x="0" y="723166"/>
                </a:lnTo>
                <a:lnTo>
                  <a:pt x="314589" y="723166"/>
                </a:lnTo>
                <a:lnTo>
                  <a:pt x="314589" y="158686"/>
                </a:lnTo>
                <a:cubicBezTo>
                  <a:pt x="314589" y="71046"/>
                  <a:pt x="385635" y="0"/>
                  <a:pt x="473275" y="0"/>
                </a:cubicBezTo>
                <a:close/>
              </a:path>
            </a:pathLst>
          </a:cu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algn="ctr" defTabSz="914400" rtl="1" eaLnBrk="1" latinLnBrk="0" hangingPunct="1"/>
            <a:endParaRPr lang="ar-SA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44" name="Picture 3" descr="Image result for â«Ø±Ø¤ÙØ© 2030â¬â">
            <a:extLst>
              <a:ext uri="{FF2B5EF4-FFF2-40B4-BE49-F238E27FC236}">
                <a16:creationId xmlns:a16="http://schemas.microsoft.com/office/drawing/2014/main" id="{5465BF15-84F5-4586-ADE7-5F6CF6E2D0CB}"/>
              </a:ext>
            </a:extLst>
          </p:cNvPr>
          <p:cNvPicPr/>
          <p:nvPr userDrawn="1"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151" y="111573"/>
            <a:ext cx="1121312" cy="76431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30A05613-838F-40DB-95CB-1B3F2767A807}"/>
              </a:ext>
            </a:extLst>
          </p:cNvPr>
          <p:cNvSpPr/>
          <p:nvPr userDrawn="1"/>
        </p:nvSpPr>
        <p:spPr>
          <a:xfrm>
            <a:off x="2343573" y="-4233"/>
            <a:ext cx="98484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140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جامعة أم القرى - وكالة الجامعة للدراسات العليا والبحث العلمي - </a:t>
            </a:r>
            <a:r>
              <a:rPr lang="ar-SA" sz="1400" dirty="0">
                <a:solidFill>
                  <a:srgbClr val="FFC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اللجنة الدائمة لشؤون المعيدين والمحاضرين ومدرسي اللغات ومساعدي الباحثين</a:t>
            </a:r>
            <a:endParaRPr lang="en-GB" sz="1400" dirty="0">
              <a:solidFill>
                <a:srgbClr val="FFC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9D42710-C994-4ECD-8669-D07B91B97072}"/>
              </a:ext>
            </a:extLst>
          </p:cNvPr>
          <p:cNvGrpSpPr/>
          <p:nvPr userDrawn="1"/>
        </p:nvGrpSpPr>
        <p:grpSpPr>
          <a:xfrm>
            <a:off x="4182997" y="363525"/>
            <a:ext cx="7983419" cy="1415221"/>
            <a:chOff x="4182997" y="363525"/>
            <a:chExt cx="7983419" cy="1415221"/>
          </a:xfrm>
        </p:grpSpPr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EAF02E2E-CE90-453B-A9E1-66A7703A1611}"/>
                </a:ext>
              </a:extLst>
            </p:cNvPr>
            <p:cNvSpPr txBox="1"/>
            <p:nvPr userDrawn="1"/>
          </p:nvSpPr>
          <p:spPr>
            <a:xfrm>
              <a:off x="4182997" y="784837"/>
              <a:ext cx="696047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1"/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إجراءات </a:t>
              </a:r>
              <a:r>
                <a:rPr lang="ar-SA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معاملة</a:t>
              </a:r>
              <a:r>
                <a:rPr lang="en-GB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SA" sz="2000" b="1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طلب </a:t>
              </a:r>
              <a:r>
                <a:rPr lang="ar-SA" sz="2000" b="1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نقل خدمات المعيدين والمحاضرين</a:t>
              </a:r>
              <a:r>
                <a:rPr lang="ar-SA" sz="2000" b="1" baseline="0" dirty="0" smtClean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 ومدرسي اللغات ومساعدي الباحثين من خارج الجامعة</a:t>
              </a:r>
              <a:endParaRPr lang="ar-SA" sz="20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grpSp>
          <p:nvGrpSpPr>
            <p:cNvPr id="218" name="Group 217" descr="half circle made of different thickness shapes">
              <a:extLst>
                <a:ext uri="{FF2B5EF4-FFF2-40B4-BE49-F238E27FC236}">
                  <a16:creationId xmlns:a16="http://schemas.microsoft.com/office/drawing/2014/main" id="{C64A8D0B-3D43-4E68-AB1A-06649613FE36}"/>
                </a:ext>
              </a:extLst>
            </p:cNvPr>
            <p:cNvGrpSpPr/>
            <p:nvPr userDrawn="1"/>
          </p:nvGrpSpPr>
          <p:grpSpPr>
            <a:xfrm>
              <a:off x="10892029" y="363525"/>
              <a:ext cx="1274387" cy="1415221"/>
              <a:chOff x="5305425" y="6523038"/>
              <a:chExt cx="1533526" cy="1695450"/>
            </a:xfrm>
          </p:grpSpPr>
          <p:sp>
            <p:nvSpPr>
              <p:cNvPr id="219" name="Freeform 166">
                <a:extLst>
                  <a:ext uri="{FF2B5EF4-FFF2-40B4-BE49-F238E27FC236}">
                    <a16:creationId xmlns:a16="http://schemas.microsoft.com/office/drawing/2014/main" id="{78A967B1-6B33-4C9F-8003-CFA33D372AC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561138" y="7407275"/>
                <a:ext cx="277813" cy="811213"/>
              </a:xfrm>
              <a:custGeom>
                <a:avLst/>
                <a:gdLst>
                  <a:gd name="T0" fmla="*/ 50 w 74"/>
                  <a:gd name="T1" fmla="*/ 216 h 216"/>
                  <a:gd name="T2" fmla="*/ 12 w 74"/>
                  <a:gd name="T3" fmla="*/ 203 h 216"/>
                  <a:gd name="T4" fmla="*/ 0 w 74"/>
                  <a:gd name="T5" fmla="*/ 17 h 216"/>
                  <a:gd name="T6" fmla="*/ 36 w 74"/>
                  <a:gd name="T7" fmla="*/ 0 h 216"/>
                  <a:gd name="T8" fmla="*/ 50 w 74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4" h="216">
                    <a:moveTo>
                      <a:pt x="50" y="216"/>
                    </a:moveTo>
                    <a:cubicBezTo>
                      <a:pt x="12" y="203"/>
                      <a:pt x="12" y="203"/>
                      <a:pt x="12" y="203"/>
                    </a:cubicBezTo>
                    <a:cubicBezTo>
                      <a:pt x="33" y="142"/>
                      <a:pt x="29" y="76"/>
                      <a:pt x="0" y="17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70" y="68"/>
                      <a:pt x="74" y="145"/>
                      <a:pt x="50" y="2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0" name="Freeform 167">
                <a:extLst>
                  <a:ext uri="{FF2B5EF4-FFF2-40B4-BE49-F238E27FC236}">
                    <a16:creationId xmlns:a16="http://schemas.microsoft.com/office/drawing/2014/main" id="{86602A17-840E-4120-9BCF-810B09C5333C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6084888" y="6773863"/>
                <a:ext cx="750888" cy="704850"/>
              </a:xfrm>
              <a:custGeom>
                <a:avLst/>
                <a:gdLst>
                  <a:gd name="T0" fmla="*/ 128 w 200"/>
                  <a:gd name="T1" fmla="*/ 188 h 188"/>
                  <a:gd name="T2" fmla="*/ 0 w 200"/>
                  <a:gd name="T3" fmla="*/ 75 h 188"/>
                  <a:gd name="T4" fmla="*/ 26 w 200"/>
                  <a:gd name="T5" fmla="*/ 0 h 188"/>
                  <a:gd name="T6" fmla="*/ 200 w 200"/>
                  <a:gd name="T7" fmla="*/ 153 h 188"/>
                  <a:gd name="T8" fmla="*/ 128 w 200"/>
                  <a:gd name="T9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188">
                    <a:moveTo>
                      <a:pt x="128" y="188"/>
                    </a:moveTo>
                    <a:cubicBezTo>
                      <a:pt x="102" y="135"/>
                      <a:pt x="56" y="95"/>
                      <a:pt x="0" y="75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102" y="26"/>
                      <a:pt x="164" y="80"/>
                      <a:pt x="200" y="153"/>
                    </a:cubicBezTo>
                    <a:lnTo>
                      <a:pt x="128" y="18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  <p:sp>
            <p:nvSpPr>
              <p:cNvPr id="221" name="Freeform 168">
                <a:extLst>
                  <a:ext uri="{FF2B5EF4-FFF2-40B4-BE49-F238E27FC236}">
                    <a16:creationId xmlns:a16="http://schemas.microsoft.com/office/drawing/2014/main" id="{930FA35E-7C97-4C5A-92DB-E68B8F47A19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5305425" y="6523038"/>
                <a:ext cx="927100" cy="566738"/>
              </a:xfrm>
              <a:custGeom>
                <a:avLst/>
                <a:gdLst>
                  <a:gd name="T0" fmla="*/ 53 w 247"/>
                  <a:gd name="T1" fmla="*/ 151 h 151"/>
                  <a:gd name="T2" fmla="*/ 0 w 247"/>
                  <a:gd name="T3" fmla="*/ 44 h 151"/>
                  <a:gd name="T4" fmla="*/ 247 w 247"/>
                  <a:gd name="T5" fmla="*/ 28 h 151"/>
                  <a:gd name="T6" fmla="*/ 208 w 247"/>
                  <a:gd name="T7" fmla="*/ 142 h 151"/>
                  <a:gd name="T8" fmla="*/ 53 w 247"/>
                  <a:gd name="T9" fmla="*/ 15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" h="151">
                    <a:moveTo>
                      <a:pt x="53" y="151"/>
                    </a:moveTo>
                    <a:cubicBezTo>
                      <a:pt x="0" y="44"/>
                      <a:pt x="0" y="44"/>
                      <a:pt x="0" y="44"/>
                    </a:cubicBezTo>
                    <a:cubicBezTo>
                      <a:pt x="78" y="6"/>
                      <a:pt x="166" y="0"/>
                      <a:pt x="247" y="28"/>
                    </a:cubicBezTo>
                    <a:cubicBezTo>
                      <a:pt x="208" y="142"/>
                      <a:pt x="208" y="142"/>
                      <a:pt x="208" y="142"/>
                    </a:cubicBezTo>
                    <a:cubicBezTo>
                      <a:pt x="157" y="124"/>
                      <a:pt x="102" y="128"/>
                      <a:pt x="53" y="15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 dirty="0">
                  <a:latin typeface="Sakkal Majalla" panose="02000000000000000000" pitchFamily="2" charset="-78"/>
                  <a:cs typeface="Sakkal Majalla" panose="02000000000000000000" pitchFamily="2" charset="-78"/>
                </a:endParaRPr>
              </a:p>
            </p:txBody>
          </p:sp>
        </p:grpSp>
      </p:grpSp>
      <p:sp>
        <p:nvSpPr>
          <p:cNvPr id="65" name="Flowchart: Delay 24">
            <a:extLst>
              <a:ext uri="{FF2B5EF4-FFF2-40B4-BE49-F238E27FC236}">
                <a16:creationId xmlns:a16="http://schemas.microsoft.com/office/drawing/2014/main" id="{B6E6EEC3-BA21-4CCF-BD54-80AC223BEAEF}"/>
              </a:ext>
            </a:extLst>
          </p:cNvPr>
          <p:cNvSpPr/>
          <p:nvPr userDrawn="1"/>
        </p:nvSpPr>
        <p:spPr>
          <a:xfrm>
            <a:off x="8820302" y="1625277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43D9738-8C21-4386-8D27-033535FF50DB}"/>
              </a:ext>
            </a:extLst>
          </p:cNvPr>
          <p:cNvSpPr/>
          <p:nvPr userDrawn="1"/>
        </p:nvSpPr>
        <p:spPr>
          <a:xfrm>
            <a:off x="4114657" y="1453119"/>
            <a:ext cx="5098313" cy="3398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FB68A3-471F-4DB2-A803-78DC1F34313F}"/>
              </a:ext>
            </a:extLst>
          </p:cNvPr>
          <p:cNvSpPr/>
          <p:nvPr userDrawn="1"/>
        </p:nvSpPr>
        <p:spPr>
          <a:xfrm>
            <a:off x="25584" y="1453118"/>
            <a:ext cx="4089074" cy="33989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27828A6-E3D5-4B29-A807-3C0BA04F08EA}"/>
              </a:ext>
            </a:extLst>
          </p:cNvPr>
          <p:cNvSpPr/>
          <p:nvPr userDrawn="1"/>
        </p:nvSpPr>
        <p:spPr>
          <a:xfrm>
            <a:off x="4920736" y="3497584"/>
            <a:ext cx="4268841" cy="3566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0DD2F672-5D62-4310-9F79-C32BE77F521D}"/>
              </a:ext>
            </a:extLst>
          </p:cNvPr>
          <p:cNvSpPr/>
          <p:nvPr userDrawn="1"/>
        </p:nvSpPr>
        <p:spPr>
          <a:xfrm rot="10800000">
            <a:off x="2194441" y="3501123"/>
            <a:ext cx="2722394" cy="35190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1C5DC22-278F-4F9C-B514-F8007D9D294C}"/>
              </a:ext>
            </a:extLst>
          </p:cNvPr>
          <p:cNvSpPr txBox="1"/>
          <p:nvPr userDrawn="1"/>
        </p:nvSpPr>
        <p:spPr>
          <a:xfrm>
            <a:off x="1545221" y="2262816"/>
            <a:ext cx="22764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الإحالة إلى وكالة الجامعة للشؤون التعليمية للتأكد من العجز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في العبء التدريسي</a:t>
            </a:r>
            <a:endParaRPr lang="ar-SA" sz="20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4CE60B1B-2C79-46DA-8298-CB48F23A752A}"/>
              </a:ext>
            </a:extLst>
          </p:cNvPr>
          <p:cNvSpPr txBox="1"/>
          <p:nvPr userDrawn="1"/>
        </p:nvSpPr>
        <p:spPr>
          <a:xfrm rot="16200000">
            <a:off x="10706621" y="2285992"/>
            <a:ext cx="1722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على مجلس الكلية/ المعهد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B2C4508-A762-4D60-BD1D-650058313D83}"/>
              </a:ext>
            </a:extLst>
          </p:cNvPr>
          <p:cNvSpPr txBox="1"/>
          <p:nvPr userDrawn="1"/>
        </p:nvSpPr>
        <p:spPr>
          <a:xfrm>
            <a:off x="1515762" y="4293988"/>
            <a:ext cx="25988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الإحالة من لجنة المعيدين والمحاضرين لمجلس الجامعة لإصدار قرار التعيين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7EB73A0-F0C1-4927-879C-11A7E43F4D60}"/>
              </a:ext>
            </a:extLst>
          </p:cNvPr>
          <p:cNvSpPr txBox="1"/>
          <p:nvPr userDrawn="1"/>
        </p:nvSpPr>
        <p:spPr>
          <a:xfrm>
            <a:off x="3732225" y="2303716"/>
            <a:ext cx="25260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الإحالة من </a:t>
            </a:r>
            <a:r>
              <a:rPr lang="ar-SA" sz="18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لجنة المعيدين والمحاضرين لعمادة شؤون أعضاء هيئة التدريس لحجز الرقم الوظيفي</a:t>
            </a:r>
            <a:endParaRPr lang="ar-SA" sz="1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41ADD4C-68AB-4E5C-8FFD-B6215E569F93}"/>
              </a:ext>
            </a:extLst>
          </p:cNvPr>
          <p:cNvSpPr txBox="1"/>
          <p:nvPr userDrawn="1"/>
        </p:nvSpPr>
        <p:spPr>
          <a:xfrm>
            <a:off x="8313477" y="4356542"/>
            <a:ext cx="25522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                مصادقة المدير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D2C87BF-4E1F-4539-B06E-4F6522E97CCF}"/>
              </a:ext>
            </a:extLst>
          </p:cNvPr>
          <p:cNvSpPr txBox="1"/>
          <p:nvPr userDrawn="1"/>
        </p:nvSpPr>
        <p:spPr>
          <a:xfrm>
            <a:off x="6472693" y="4347809"/>
            <a:ext cx="1824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على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لجنة المعيدين والمحاضرين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1080C115-9957-40B8-AB07-0E7DC0CD8A75}"/>
              </a:ext>
            </a:extLst>
          </p:cNvPr>
          <p:cNvSpPr txBox="1"/>
          <p:nvPr userDrawn="1"/>
        </p:nvSpPr>
        <p:spPr>
          <a:xfrm>
            <a:off x="3750179" y="4295708"/>
            <a:ext cx="26489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المدير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2DF33208-1705-4726-9CB0-1B4CD8216B73}"/>
              </a:ext>
            </a:extLst>
          </p:cNvPr>
          <p:cNvSpPr txBox="1"/>
          <p:nvPr userDrawn="1"/>
        </p:nvSpPr>
        <p:spPr>
          <a:xfrm>
            <a:off x="6317748" y="2254364"/>
            <a:ext cx="13233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العرض على مجلس القسم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9B449460-42AD-4377-81ED-91DACB79F167}"/>
              </a:ext>
            </a:extLst>
          </p:cNvPr>
          <p:cNvSpPr txBox="1"/>
          <p:nvPr userDrawn="1"/>
        </p:nvSpPr>
        <p:spPr>
          <a:xfrm>
            <a:off x="695739" y="6233386"/>
            <a:ext cx="3487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الإحالة من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مجلس الجامعة لعمادة </a:t>
            </a:r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شؤون أعضاء هيئة التدريس لإصدار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قرار المباشرة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5" name="Flowchart: Delay 24">
            <a:extLst>
              <a:ext uri="{FF2B5EF4-FFF2-40B4-BE49-F238E27FC236}">
                <a16:creationId xmlns:a16="http://schemas.microsoft.com/office/drawing/2014/main" id="{D6E70D98-0289-4507-A358-05C228A55FD9}"/>
              </a:ext>
            </a:extLst>
          </p:cNvPr>
          <p:cNvSpPr/>
          <p:nvPr userDrawn="1"/>
        </p:nvSpPr>
        <p:spPr>
          <a:xfrm flipH="1">
            <a:off x="940835" y="3679032"/>
            <a:ext cx="1849273" cy="2052000"/>
          </a:xfrm>
          <a:custGeom>
            <a:avLst/>
            <a:gdLst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  <a:gd name="connsiteX5" fmla="*/ 0 w 2066400"/>
              <a:gd name="connsiteY5" fmla="*/ 0 h 2422800"/>
              <a:gd name="connsiteX0" fmla="*/ 7185 w 2073585"/>
              <a:gd name="connsiteY0" fmla="*/ 0 h 2422800"/>
              <a:gd name="connsiteX1" fmla="*/ 1040385 w 2073585"/>
              <a:gd name="connsiteY1" fmla="*/ 0 h 2422800"/>
              <a:gd name="connsiteX2" fmla="*/ 2073585 w 2073585"/>
              <a:gd name="connsiteY2" fmla="*/ 1211400 h 2422800"/>
              <a:gd name="connsiteX3" fmla="*/ 1040385 w 2073585"/>
              <a:gd name="connsiteY3" fmla="*/ 2422800 h 2422800"/>
              <a:gd name="connsiteX4" fmla="*/ 7185 w 2073585"/>
              <a:gd name="connsiteY4" fmla="*/ 2422800 h 2422800"/>
              <a:gd name="connsiteX5" fmla="*/ 0 w 2073585"/>
              <a:gd name="connsiteY5" fmla="*/ 1045208 h 2422800"/>
              <a:gd name="connsiteX6" fmla="*/ 7185 w 2073585"/>
              <a:gd name="connsiteY6" fmla="*/ 0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6" fmla="*/ 91440 w 2073585"/>
              <a:gd name="connsiteY6" fmla="*/ 1136648 h 2422800"/>
              <a:gd name="connsiteX0" fmla="*/ 0 w 2073585"/>
              <a:gd name="connsiteY0" fmla="*/ 1045208 h 2422800"/>
              <a:gd name="connsiteX1" fmla="*/ 7185 w 2073585"/>
              <a:gd name="connsiteY1" fmla="*/ 0 h 2422800"/>
              <a:gd name="connsiteX2" fmla="*/ 1040385 w 2073585"/>
              <a:gd name="connsiteY2" fmla="*/ 0 h 2422800"/>
              <a:gd name="connsiteX3" fmla="*/ 2073585 w 2073585"/>
              <a:gd name="connsiteY3" fmla="*/ 1211400 h 2422800"/>
              <a:gd name="connsiteX4" fmla="*/ 1040385 w 2073585"/>
              <a:gd name="connsiteY4" fmla="*/ 2422800 h 2422800"/>
              <a:gd name="connsiteX5" fmla="*/ 7185 w 2073585"/>
              <a:gd name="connsiteY5" fmla="*/ 2422800 h 2422800"/>
              <a:gd name="connsiteX0" fmla="*/ 0 w 2066400"/>
              <a:gd name="connsiteY0" fmla="*/ 0 h 2422800"/>
              <a:gd name="connsiteX1" fmla="*/ 1033200 w 2066400"/>
              <a:gd name="connsiteY1" fmla="*/ 0 h 2422800"/>
              <a:gd name="connsiteX2" fmla="*/ 2066400 w 2066400"/>
              <a:gd name="connsiteY2" fmla="*/ 1211400 h 2422800"/>
              <a:gd name="connsiteX3" fmla="*/ 1033200 w 2066400"/>
              <a:gd name="connsiteY3" fmla="*/ 2422800 h 2422800"/>
              <a:gd name="connsiteX4" fmla="*/ 0 w 2066400"/>
              <a:gd name="connsiteY4" fmla="*/ 2422800 h 242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6400" h="2422800">
                <a:moveTo>
                  <a:pt x="0" y="0"/>
                </a:moveTo>
                <a:lnTo>
                  <a:pt x="1033200" y="0"/>
                </a:lnTo>
                <a:cubicBezTo>
                  <a:pt x="1603821" y="0"/>
                  <a:pt x="2066400" y="542362"/>
                  <a:pt x="2066400" y="1211400"/>
                </a:cubicBezTo>
                <a:cubicBezTo>
                  <a:pt x="2066400" y="1880438"/>
                  <a:pt x="1603821" y="2422800"/>
                  <a:pt x="1033200" y="2422800"/>
                </a:cubicBezTo>
                <a:lnTo>
                  <a:pt x="0" y="2422800"/>
                </a:lnTo>
              </a:path>
            </a:pathLst>
          </a:custGeom>
          <a:noFill/>
          <a:ln w="3556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noProof="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6B3EC4C-67E5-4D04-BBA9-B9852742FDC9}"/>
              </a:ext>
            </a:extLst>
          </p:cNvPr>
          <p:cNvCxnSpPr>
            <a:cxnSpLocks/>
            <a:stCxn id="67" idx="1"/>
            <a:endCxn id="65" idx="1"/>
          </p:cNvCxnSpPr>
          <p:nvPr userDrawn="1"/>
        </p:nvCxnSpPr>
        <p:spPr>
          <a:xfrm>
            <a:off x="25584" y="1623067"/>
            <a:ext cx="9719355" cy="2210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87D99ED-59B0-4531-A17C-DDC829E92990}"/>
              </a:ext>
            </a:extLst>
          </p:cNvPr>
          <p:cNvCxnSpPr>
            <a:cxnSpLocks/>
            <a:stCxn id="105" idx="1"/>
            <a:endCxn id="65" idx="3"/>
          </p:cNvCxnSpPr>
          <p:nvPr userDrawn="1"/>
        </p:nvCxnSpPr>
        <p:spPr>
          <a:xfrm flipV="1">
            <a:off x="1865471" y="3677277"/>
            <a:ext cx="7879468" cy="1755"/>
          </a:xfrm>
          <a:prstGeom prst="line">
            <a:avLst/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>
            <a:extLst>
              <a:ext uri="{FF2B5EF4-FFF2-40B4-BE49-F238E27FC236}">
                <a16:creationId xmlns:a16="http://schemas.microsoft.com/office/drawing/2014/main" id="{79406D96-DD96-457B-B2FC-35A8FC74E69E}"/>
              </a:ext>
            </a:extLst>
          </p:cNvPr>
          <p:cNvSpPr/>
          <p:nvPr userDrawn="1"/>
        </p:nvSpPr>
        <p:spPr>
          <a:xfrm rot="10800000">
            <a:off x="929662" y="3677400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9" name="Arc 138">
            <a:extLst>
              <a:ext uri="{FF2B5EF4-FFF2-40B4-BE49-F238E27FC236}">
                <a16:creationId xmlns:a16="http://schemas.microsoft.com/office/drawing/2014/main" id="{7B090CF0-417A-4751-865B-91FA2978A16B}"/>
              </a:ext>
            </a:extLst>
          </p:cNvPr>
          <p:cNvSpPr/>
          <p:nvPr userDrawn="1"/>
        </p:nvSpPr>
        <p:spPr>
          <a:xfrm>
            <a:off x="8852488" y="1624731"/>
            <a:ext cx="1829181" cy="2053631"/>
          </a:xfrm>
          <a:prstGeom prst="arc">
            <a:avLst>
              <a:gd name="adj1" fmla="val 16200000"/>
              <a:gd name="adj2" fmla="val 5403271"/>
            </a:avLst>
          </a:prstGeom>
          <a:ln w="28575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6BFCCAE8-9604-439F-9F93-F03325EDB47F}"/>
              </a:ext>
            </a:extLst>
          </p:cNvPr>
          <p:cNvSpPr txBox="1"/>
          <p:nvPr userDrawn="1"/>
        </p:nvSpPr>
        <p:spPr>
          <a:xfrm>
            <a:off x="7960839" y="2272656"/>
            <a:ext cx="1723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مصادقة العميد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2" name="Oval 271">
            <a:extLst>
              <a:ext uri="{FF2B5EF4-FFF2-40B4-BE49-F238E27FC236}">
                <a16:creationId xmlns:a16="http://schemas.microsoft.com/office/drawing/2014/main" id="{6AE0DDE0-4B60-4156-96E4-9CAC7C805A06}"/>
              </a:ext>
            </a:extLst>
          </p:cNvPr>
          <p:cNvSpPr/>
          <p:nvPr userDrawn="1"/>
        </p:nvSpPr>
        <p:spPr>
          <a:xfrm>
            <a:off x="25330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1CA6A59D-BF2C-4D37-AABA-7E9A881E28CE}"/>
              </a:ext>
            </a:extLst>
          </p:cNvPr>
          <p:cNvSpPr/>
          <p:nvPr userDrawn="1"/>
        </p:nvSpPr>
        <p:spPr>
          <a:xfrm>
            <a:off x="5058634" y="2154868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CA6BE77-3EA3-4FAF-A541-695FDA8AAE0E}"/>
              </a:ext>
            </a:extLst>
          </p:cNvPr>
          <p:cNvSpPr/>
          <p:nvPr userDrawn="1"/>
        </p:nvSpPr>
        <p:spPr>
          <a:xfrm>
            <a:off x="6866443" y="2177119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E410313D-C3A7-42D9-B8D6-C551596A6834}"/>
              </a:ext>
            </a:extLst>
          </p:cNvPr>
          <p:cNvSpPr/>
          <p:nvPr userDrawn="1"/>
        </p:nvSpPr>
        <p:spPr>
          <a:xfrm>
            <a:off x="8625283" y="2169372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2E075116-C4D0-4ED6-B2B8-05387E1D55CE}"/>
              </a:ext>
            </a:extLst>
          </p:cNvPr>
          <p:cNvSpPr/>
          <p:nvPr userDrawn="1"/>
        </p:nvSpPr>
        <p:spPr>
          <a:xfrm>
            <a:off x="11175488" y="2547705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7" name="Oval 276">
            <a:extLst>
              <a:ext uri="{FF2B5EF4-FFF2-40B4-BE49-F238E27FC236}">
                <a16:creationId xmlns:a16="http://schemas.microsoft.com/office/drawing/2014/main" id="{D468DDA3-CAA8-4774-98CE-7FF4B2938700}"/>
              </a:ext>
            </a:extLst>
          </p:cNvPr>
          <p:cNvSpPr/>
          <p:nvPr userDrawn="1"/>
        </p:nvSpPr>
        <p:spPr>
          <a:xfrm>
            <a:off x="9339669" y="4267008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8" name="Oval 277">
            <a:extLst>
              <a:ext uri="{FF2B5EF4-FFF2-40B4-BE49-F238E27FC236}">
                <a16:creationId xmlns:a16="http://schemas.microsoft.com/office/drawing/2014/main" id="{5C1EDA02-869F-44AF-A1AE-56153059C2CF}"/>
              </a:ext>
            </a:extLst>
          </p:cNvPr>
          <p:cNvSpPr/>
          <p:nvPr userDrawn="1"/>
        </p:nvSpPr>
        <p:spPr>
          <a:xfrm>
            <a:off x="7173402" y="42366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79" name="Oval 278">
            <a:extLst>
              <a:ext uri="{FF2B5EF4-FFF2-40B4-BE49-F238E27FC236}">
                <a16:creationId xmlns:a16="http://schemas.microsoft.com/office/drawing/2014/main" id="{D703BCA3-9586-447F-AA1C-B35BEF18B363}"/>
              </a:ext>
            </a:extLst>
          </p:cNvPr>
          <p:cNvSpPr/>
          <p:nvPr userDrawn="1"/>
        </p:nvSpPr>
        <p:spPr>
          <a:xfrm>
            <a:off x="5002395" y="422366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3737C2F2-CD29-480E-8E35-A73714FB3CF7}"/>
              </a:ext>
            </a:extLst>
          </p:cNvPr>
          <p:cNvSpPr/>
          <p:nvPr userDrawn="1"/>
        </p:nvSpPr>
        <p:spPr>
          <a:xfrm>
            <a:off x="2847023" y="4218847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81" name="Oval 280">
            <a:extLst>
              <a:ext uri="{FF2B5EF4-FFF2-40B4-BE49-F238E27FC236}">
                <a16:creationId xmlns:a16="http://schemas.microsoft.com/office/drawing/2014/main" id="{C309C32F-9F41-4601-8725-2504E203AF04}"/>
              </a:ext>
            </a:extLst>
          </p:cNvPr>
          <p:cNvSpPr/>
          <p:nvPr userDrawn="1"/>
        </p:nvSpPr>
        <p:spPr>
          <a:xfrm>
            <a:off x="2605731" y="6266261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12143FEF-4326-45DD-B477-FC1AF16C8E79}"/>
              </a:ext>
            </a:extLst>
          </p:cNvPr>
          <p:cNvGrpSpPr/>
          <p:nvPr userDrawn="1"/>
        </p:nvGrpSpPr>
        <p:grpSpPr>
          <a:xfrm>
            <a:off x="2174982" y="1215597"/>
            <a:ext cx="828000" cy="828000"/>
            <a:chOff x="641514" y="2296677"/>
            <a:chExt cx="828000" cy="828000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8D7B2E9E-6DC1-4E30-879F-2266C80442FE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2</a:t>
              </a:r>
            </a:p>
          </p:txBody>
        </p:sp>
        <p:sp>
          <p:nvSpPr>
            <p:cNvPr id="300" name="Freeform 178">
              <a:extLst>
                <a:ext uri="{FF2B5EF4-FFF2-40B4-BE49-F238E27FC236}">
                  <a16:creationId xmlns:a16="http://schemas.microsoft.com/office/drawing/2014/main" id="{10360AB4-F28E-4CEA-8A55-98C050183D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1" name="Arc 300">
              <a:extLst>
                <a:ext uri="{FF2B5EF4-FFF2-40B4-BE49-F238E27FC236}">
                  <a16:creationId xmlns:a16="http://schemas.microsoft.com/office/drawing/2014/main" id="{0EDA7B4D-5CE7-4808-AFAC-7C83E1D4EF2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2" name="Group 301">
            <a:extLst>
              <a:ext uri="{FF2B5EF4-FFF2-40B4-BE49-F238E27FC236}">
                <a16:creationId xmlns:a16="http://schemas.microsoft.com/office/drawing/2014/main" id="{48BCEA38-38C1-46F6-AF1E-C9761B4596BC}"/>
              </a:ext>
            </a:extLst>
          </p:cNvPr>
          <p:cNvGrpSpPr/>
          <p:nvPr userDrawn="1"/>
        </p:nvGrpSpPr>
        <p:grpSpPr>
          <a:xfrm>
            <a:off x="6499046" y="1211022"/>
            <a:ext cx="828000" cy="828000"/>
            <a:chOff x="641514" y="2296677"/>
            <a:chExt cx="828000" cy="828000"/>
          </a:xfrm>
        </p:grpSpPr>
        <p:sp>
          <p:nvSpPr>
            <p:cNvPr id="303" name="Oval 302">
              <a:extLst>
                <a:ext uri="{FF2B5EF4-FFF2-40B4-BE49-F238E27FC236}">
                  <a16:creationId xmlns:a16="http://schemas.microsoft.com/office/drawing/2014/main" id="{665684D1-5CA4-4E9E-B29D-A5853E15F5DC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4</a:t>
              </a:r>
            </a:p>
          </p:txBody>
        </p:sp>
        <p:sp>
          <p:nvSpPr>
            <p:cNvPr id="304" name="Freeform 178">
              <a:extLst>
                <a:ext uri="{FF2B5EF4-FFF2-40B4-BE49-F238E27FC236}">
                  <a16:creationId xmlns:a16="http://schemas.microsoft.com/office/drawing/2014/main" id="{61BD4797-7AAB-4266-83C0-5385456F68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5" name="Arc 304">
              <a:extLst>
                <a:ext uri="{FF2B5EF4-FFF2-40B4-BE49-F238E27FC236}">
                  <a16:creationId xmlns:a16="http://schemas.microsoft.com/office/drawing/2014/main" id="{9DE7C7AF-007B-4B1A-8D97-C5690E0748A0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30581F5D-A568-470C-B717-FDC6286B82DF}"/>
              </a:ext>
            </a:extLst>
          </p:cNvPr>
          <p:cNvGrpSpPr/>
          <p:nvPr userDrawn="1"/>
        </p:nvGrpSpPr>
        <p:grpSpPr>
          <a:xfrm>
            <a:off x="4732572" y="1191993"/>
            <a:ext cx="828000" cy="828000"/>
            <a:chOff x="641514" y="2296677"/>
            <a:chExt cx="828000" cy="828000"/>
          </a:xfrm>
        </p:grpSpPr>
        <p:sp>
          <p:nvSpPr>
            <p:cNvPr id="307" name="Oval 306">
              <a:extLst>
                <a:ext uri="{FF2B5EF4-FFF2-40B4-BE49-F238E27FC236}">
                  <a16:creationId xmlns:a16="http://schemas.microsoft.com/office/drawing/2014/main" id="{F1CFF7B6-7B17-4A16-A8D7-97C4FFEE68BF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3</a:t>
              </a:r>
            </a:p>
          </p:txBody>
        </p:sp>
        <p:sp>
          <p:nvSpPr>
            <p:cNvPr id="308" name="Freeform 178">
              <a:extLst>
                <a:ext uri="{FF2B5EF4-FFF2-40B4-BE49-F238E27FC236}">
                  <a16:creationId xmlns:a16="http://schemas.microsoft.com/office/drawing/2014/main" id="{D4F924A9-C089-4FA8-A221-FB6A6155C21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09" name="Arc 308">
              <a:extLst>
                <a:ext uri="{FF2B5EF4-FFF2-40B4-BE49-F238E27FC236}">
                  <a16:creationId xmlns:a16="http://schemas.microsoft.com/office/drawing/2014/main" id="{EF3FBD0F-F26E-4989-B5A1-B3720FC1752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0" name="Group 309">
            <a:extLst>
              <a:ext uri="{FF2B5EF4-FFF2-40B4-BE49-F238E27FC236}">
                <a16:creationId xmlns:a16="http://schemas.microsoft.com/office/drawing/2014/main" id="{289E6D57-C253-415F-8515-8A861FDA1B3A}"/>
              </a:ext>
            </a:extLst>
          </p:cNvPr>
          <p:cNvGrpSpPr/>
          <p:nvPr userDrawn="1"/>
        </p:nvGrpSpPr>
        <p:grpSpPr>
          <a:xfrm rot="16200000">
            <a:off x="10173426" y="2212762"/>
            <a:ext cx="828000" cy="828000"/>
            <a:chOff x="641514" y="2296677"/>
            <a:chExt cx="828000" cy="828000"/>
          </a:xfrm>
        </p:grpSpPr>
        <p:sp>
          <p:nvSpPr>
            <p:cNvPr id="311" name="Oval 310">
              <a:extLst>
                <a:ext uri="{FF2B5EF4-FFF2-40B4-BE49-F238E27FC236}">
                  <a16:creationId xmlns:a16="http://schemas.microsoft.com/office/drawing/2014/main" id="{2CA7F586-09B7-4E0C-BF9B-5C298B39468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6</a:t>
              </a:r>
            </a:p>
          </p:txBody>
        </p:sp>
        <p:sp>
          <p:nvSpPr>
            <p:cNvPr id="312" name="Freeform 178">
              <a:extLst>
                <a:ext uri="{FF2B5EF4-FFF2-40B4-BE49-F238E27FC236}">
                  <a16:creationId xmlns:a16="http://schemas.microsoft.com/office/drawing/2014/main" id="{1777857B-0E92-483A-B997-BBB3590EF2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3" name="Arc 312">
              <a:extLst>
                <a:ext uri="{FF2B5EF4-FFF2-40B4-BE49-F238E27FC236}">
                  <a16:creationId xmlns:a16="http://schemas.microsoft.com/office/drawing/2014/main" id="{A4C0517E-BBF6-4813-8826-FF3F5452A7AF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id="{F1373B0C-473F-4E12-8DE7-E7A233EB9A07}"/>
              </a:ext>
            </a:extLst>
          </p:cNvPr>
          <p:cNvGrpSpPr/>
          <p:nvPr userDrawn="1"/>
        </p:nvGrpSpPr>
        <p:grpSpPr>
          <a:xfrm>
            <a:off x="8270377" y="1198853"/>
            <a:ext cx="828000" cy="828000"/>
            <a:chOff x="641514" y="2296677"/>
            <a:chExt cx="828000" cy="828000"/>
          </a:xfrm>
        </p:grpSpPr>
        <p:sp>
          <p:nvSpPr>
            <p:cNvPr id="315" name="Oval 314">
              <a:extLst>
                <a:ext uri="{FF2B5EF4-FFF2-40B4-BE49-F238E27FC236}">
                  <a16:creationId xmlns:a16="http://schemas.microsoft.com/office/drawing/2014/main" id="{BB2EE806-E9EC-4BDF-9ACD-1C63BB4254E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5</a:t>
              </a:r>
            </a:p>
          </p:txBody>
        </p:sp>
        <p:sp>
          <p:nvSpPr>
            <p:cNvPr id="316" name="Freeform 178">
              <a:extLst>
                <a:ext uri="{FF2B5EF4-FFF2-40B4-BE49-F238E27FC236}">
                  <a16:creationId xmlns:a16="http://schemas.microsoft.com/office/drawing/2014/main" id="{025B0A45-AA2C-4D99-98AD-296C7B967B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17" name="Arc 316">
              <a:extLst>
                <a:ext uri="{FF2B5EF4-FFF2-40B4-BE49-F238E27FC236}">
                  <a16:creationId xmlns:a16="http://schemas.microsoft.com/office/drawing/2014/main" id="{D9AFD608-AA5A-4775-95D9-984D3AAD6C9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18" name="Group 317">
            <a:extLst>
              <a:ext uri="{FF2B5EF4-FFF2-40B4-BE49-F238E27FC236}">
                <a16:creationId xmlns:a16="http://schemas.microsoft.com/office/drawing/2014/main" id="{2951B80B-AC14-4348-BEFA-04B19B3EFBE3}"/>
              </a:ext>
            </a:extLst>
          </p:cNvPr>
          <p:cNvGrpSpPr/>
          <p:nvPr userDrawn="1"/>
        </p:nvGrpSpPr>
        <p:grpSpPr>
          <a:xfrm>
            <a:off x="2498300" y="3267108"/>
            <a:ext cx="828000" cy="828000"/>
            <a:chOff x="641514" y="2296677"/>
            <a:chExt cx="828000" cy="828000"/>
          </a:xfrm>
        </p:grpSpPr>
        <p:sp>
          <p:nvSpPr>
            <p:cNvPr id="319" name="Oval 318">
              <a:extLst>
                <a:ext uri="{FF2B5EF4-FFF2-40B4-BE49-F238E27FC236}">
                  <a16:creationId xmlns:a16="http://schemas.microsoft.com/office/drawing/2014/main" id="{E27F0C79-AC32-41AF-897E-FE80241A8391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10</a:t>
              </a:r>
            </a:p>
          </p:txBody>
        </p:sp>
        <p:sp>
          <p:nvSpPr>
            <p:cNvPr id="320" name="Freeform 178">
              <a:extLst>
                <a:ext uri="{FF2B5EF4-FFF2-40B4-BE49-F238E27FC236}">
                  <a16:creationId xmlns:a16="http://schemas.microsoft.com/office/drawing/2014/main" id="{FFEEDFE9-DDA9-43F3-92CF-A609086F10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1" name="Arc 320">
              <a:extLst>
                <a:ext uri="{FF2B5EF4-FFF2-40B4-BE49-F238E27FC236}">
                  <a16:creationId xmlns:a16="http://schemas.microsoft.com/office/drawing/2014/main" id="{B8459EAD-BD0F-40FE-B259-4F2AD8B9F639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5E961936-0D66-4697-A715-26300B391FED}"/>
              </a:ext>
            </a:extLst>
          </p:cNvPr>
          <p:cNvGrpSpPr/>
          <p:nvPr userDrawn="1"/>
        </p:nvGrpSpPr>
        <p:grpSpPr>
          <a:xfrm>
            <a:off x="4655575" y="3254737"/>
            <a:ext cx="828000" cy="828000"/>
            <a:chOff x="641514" y="2296677"/>
            <a:chExt cx="828000" cy="828000"/>
          </a:xfrm>
        </p:grpSpPr>
        <p:sp>
          <p:nvSpPr>
            <p:cNvPr id="323" name="Oval 322">
              <a:extLst>
                <a:ext uri="{FF2B5EF4-FFF2-40B4-BE49-F238E27FC236}">
                  <a16:creationId xmlns:a16="http://schemas.microsoft.com/office/drawing/2014/main" id="{7F98B8A5-9D27-4F03-A6EF-404790B7CC59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9</a:t>
              </a:r>
            </a:p>
          </p:txBody>
        </p:sp>
        <p:sp>
          <p:nvSpPr>
            <p:cNvPr id="324" name="Freeform 178">
              <a:extLst>
                <a:ext uri="{FF2B5EF4-FFF2-40B4-BE49-F238E27FC236}">
                  <a16:creationId xmlns:a16="http://schemas.microsoft.com/office/drawing/2014/main" id="{86CF4FE2-71A9-46DC-B489-1A7192501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5" name="Arc 324">
              <a:extLst>
                <a:ext uri="{FF2B5EF4-FFF2-40B4-BE49-F238E27FC236}">
                  <a16:creationId xmlns:a16="http://schemas.microsoft.com/office/drawing/2014/main" id="{AA50D820-464E-4022-8236-B09046745FE1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26" name="Group 325">
            <a:extLst>
              <a:ext uri="{FF2B5EF4-FFF2-40B4-BE49-F238E27FC236}">
                <a16:creationId xmlns:a16="http://schemas.microsoft.com/office/drawing/2014/main" id="{D5F820F2-AB8E-435F-B045-0E77F7E2C504}"/>
              </a:ext>
            </a:extLst>
          </p:cNvPr>
          <p:cNvGrpSpPr/>
          <p:nvPr userDrawn="1"/>
        </p:nvGrpSpPr>
        <p:grpSpPr>
          <a:xfrm>
            <a:off x="6825063" y="3265912"/>
            <a:ext cx="828000" cy="828000"/>
            <a:chOff x="641514" y="2296677"/>
            <a:chExt cx="828000" cy="828000"/>
          </a:xfrm>
        </p:grpSpPr>
        <p:sp>
          <p:nvSpPr>
            <p:cNvPr id="327" name="Oval 326">
              <a:extLst>
                <a:ext uri="{FF2B5EF4-FFF2-40B4-BE49-F238E27FC236}">
                  <a16:creationId xmlns:a16="http://schemas.microsoft.com/office/drawing/2014/main" id="{186CC570-5003-417B-A1A3-F3060B6231C8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8</a:t>
              </a:r>
            </a:p>
          </p:txBody>
        </p:sp>
        <p:sp>
          <p:nvSpPr>
            <p:cNvPr id="328" name="Freeform 178">
              <a:extLst>
                <a:ext uri="{FF2B5EF4-FFF2-40B4-BE49-F238E27FC236}">
                  <a16:creationId xmlns:a16="http://schemas.microsoft.com/office/drawing/2014/main" id="{F05A1302-937A-4D1C-AC53-67EA84ED96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29" name="Arc 328">
              <a:extLst>
                <a:ext uri="{FF2B5EF4-FFF2-40B4-BE49-F238E27FC236}">
                  <a16:creationId xmlns:a16="http://schemas.microsoft.com/office/drawing/2014/main" id="{9AD17663-3A9B-46D6-AC4F-83FE197BBF3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361EAE2A-7F6B-4404-B530-0BFA2AA433C9}"/>
              </a:ext>
            </a:extLst>
          </p:cNvPr>
          <p:cNvGrpSpPr/>
          <p:nvPr userDrawn="1"/>
        </p:nvGrpSpPr>
        <p:grpSpPr>
          <a:xfrm>
            <a:off x="8985842" y="3252740"/>
            <a:ext cx="828000" cy="828000"/>
            <a:chOff x="641514" y="2296677"/>
            <a:chExt cx="828000" cy="828000"/>
          </a:xfrm>
        </p:grpSpPr>
        <p:sp>
          <p:nvSpPr>
            <p:cNvPr id="331" name="Oval 330">
              <a:extLst>
                <a:ext uri="{FF2B5EF4-FFF2-40B4-BE49-F238E27FC236}">
                  <a16:creationId xmlns:a16="http://schemas.microsoft.com/office/drawing/2014/main" id="{FBDC4FD1-D7DA-41F2-BB72-2E4610F76D6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7</a:t>
              </a:r>
            </a:p>
          </p:txBody>
        </p:sp>
        <p:sp>
          <p:nvSpPr>
            <p:cNvPr id="332" name="Freeform 178">
              <a:extLst>
                <a:ext uri="{FF2B5EF4-FFF2-40B4-BE49-F238E27FC236}">
                  <a16:creationId xmlns:a16="http://schemas.microsoft.com/office/drawing/2014/main" id="{6D2E449C-4A09-4DE7-8F11-3CAE0CB950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33" name="Arc 332">
              <a:extLst>
                <a:ext uri="{FF2B5EF4-FFF2-40B4-BE49-F238E27FC236}">
                  <a16:creationId xmlns:a16="http://schemas.microsoft.com/office/drawing/2014/main" id="{BE44D4E1-D2F0-4B77-AFD7-6AFDF36C3812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870761E3-850C-4353-829A-34DF373BB3D0}"/>
              </a:ext>
            </a:extLst>
          </p:cNvPr>
          <p:cNvGrpSpPr/>
          <p:nvPr userDrawn="1"/>
        </p:nvGrpSpPr>
        <p:grpSpPr>
          <a:xfrm>
            <a:off x="2160217" y="5324382"/>
            <a:ext cx="828000" cy="828000"/>
            <a:chOff x="641514" y="2296677"/>
            <a:chExt cx="828000" cy="828000"/>
          </a:xfrm>
        </p:grpSpPr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8580295-7656-4AFB-AD47-6D22780060CD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11</a:t>
              </a:r>
            </a:p>
          </p:txBody>
        </p:sp>
        <p:sp>
          <p:nvSpPr>
            <p:cNvPr id="344" name="Freeform 178">
              <a:extLst>
                <a:ext uri="{FF2B5EF4-FFF2-40B4-BE49-F238E27FC236}">
                  <a16:creationId xmlns:a16="http://schemas.microsoft.com/office/drawing/2014/main" id="{701650BF-2902-40B0-8CFB-385A4D9077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345" name="Arc 344">
              <a:extLst>
                <a:ext uri="{FF2B5EF4-FFF2-40B4-BE49-F238E27FC236}">
                  <a16:creationId xmlns:a16="http://schemas.microsoft.com/office/drawing/2014/main" id="{4A7A29DF-18E7-48A7-88B5-D0D48C345847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123" name="Graphic 122">
            <a:extLst>
              <a:ext uri="{FF2B5EF4-FFF2-40B4-BE49-F238E27FC236}">
                <a16:creationId xmlns:a16="http://schemas.microsoft.com/office/drawing/2014/main" id="{8EC640DA-9168-4DCC-999C-7E2321318A03}"/>
              </a:ext>
            </a:extLst>
          </p:cNvPr>
          <p:cNvPicPr preferRelativeResize="0">
            <a:picLocks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xmlns="" r:embed="rId27"/>
              </a:ext>
            </a:extLst>
          </a:blip>
          <a:stretch>
            <a:fillRect/>
          </a:stretch>
        </p:blipFill>
        <p:spPr>
          <a:xfrm rot="16200000">
            <a:off x="545171" y="2053898"/>
            <a:ext cx="378000" cy="144000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459F6A1-4B34-4E71-9DA3-E8C36131E6DF}"/>
              </a:ext>
            </a:extLst>
          </p:cNvPr>
          <p:cNvSpPr txBox="1"/>
          <p:nvPr userDrawn="1"/>
        </p:nvSpPr>
        <p:spPr>
          <a:xfrm>
            <a:off x="-166924" y="2246340"/>
            <a:ext cx="18938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20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تقديم</a:t>
            </a:r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الطلب </a:t>
            </a:r>
          </a:p>
          <a:p>
            <a:pPr algn="ctr" rtl="1"/>
            <a:r>
              <a:rPr lang="ar-SA" sz="2000" b="1" baseline="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لمكتب وكيل الجامعة للدراسات العليا والبحث العلمي</a:t>
            </a:r>
            <a:endParaRPr lang="ar-SA" sz="20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BE53C73A-EF27-495F-AAA1-C234EB198BBA}"/>
              </a:ext>
            </a:extLst>
          </p:cNvPr>
          <p:cNvSpPr/>
          <p:nvPr userDrawn="1"/>
        </p:nvSpPr>
        <p:spPr>
          <a:xfrm>
            <a:off x="666171" y="2172706"/>
            <a:ext cx="131144" cy="12988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E366E430-56C4-4128-B755-279D8BE111C4}"/>
              </a:ext>
            </a:extLst>
          </p:cNvPr>
          <p:cNvGrpSpPr/>
          <p:nvPr userDrawn="1"/>
        </p:nvGrpSpPr>
        <p:grpSpPr>
          <a:xfrm>
            <a:off x="308082" y="1215597"/>
            <a:ext cx="828000" cy="828000"/>
            <a:chOff x="641514" y="2296677"/>
            <a:chExt cx="828000" cy="828000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C2530617-9264-43C6-A3B7-72F5E62B2215}"/>
                </a:ext>
              </a:extLst>
            </p:cNvPr>
            <p:cNvSpPr/>
            <p:nvPr userDrawn="1"/>
          </p:nvSpPr>
          <p:spPr>
            <a:xfrm>
              <a:off x="717129" y="2372951"/>
              <a:ext cx="684000" cy="684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1</a:t>
              </a:r>
            </a:p>
          </p:txBody>
        </p:sp>
        <p:sp>
          <p:nvSpPr>
            <p:cNvPr id="128" name="Freeform 178">
              <a:extLst>
                <a:ext uri="{FF2B5EF4-FFF2-40B4-BE49-F238E27FC236}">
                  <a16:creationId xmlns:a16="http://schemas.microsoft.com/office/drawing/2014/main" id="{BE8F36EA-9FCD-4EAF-B92F-7441AE3D7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41514" y="2296677"/>
              <a:ext cx="828000" cy="828000"/>
            </a:xfrm>
            <a:custGeom>
              <a:avLst/>
              <a:gdLst>
                <a:gd name="T0" fmla="*/ 113 w 225"/>
                <a:gd name="T1" fmla="*/ 225 h 225"/>
                <a:gd name="T2" fmla="*/ 33 w 225"/>
                <a:gd name="T3" fmla="*/ 192 h 225"/>
                <a:gd name="T4" fmla="*/ 0 w 225"/>
                <a:gd name="T5" fmla="*/ 112 h 225"/>
                <a:gd name="T6" fmla="*/ 33 w 225"/>
                <a:gd name="T7" fmla="*/ 33 h 225"/>
                <a:gd name="T8" fmla="*/ 113 w 225"/>
                <a:gd name="T9" fmla="*/ 0 h 225"/>
                <a:gd name="T10" fmla="*/ 113 w 225"/>
                <a:gd name="T11" fmla="*/ 40 h 225"/>
                <a:gd name="T12" fmla="*/ 62 w 225"/>
                <a:gd name="T13" fmla="*/ 61 h 225"/>
                <a:gd name="T14" fmla="*/ 40 w 225"/>
                <a:gd name="T15" fmla="*/ 112 h 225"/>
                <a:gd name="T16" fmla="*/ 62 w 225"/>
                <a:gd name="T17" fmla="*/ 164 h 225"/>
                <a:gd name="T18" fmla="*/ 113 w 225"/>
                <a:gd name="T19" fmla="*/ 185 h 225"/>
                <a:gd name="T20" fmla="*/ 164 w 225"/>
                <a:gd name="T21" fmla="*/ 164 h 225"/>
                <a:gd name="T22" fmla="*/ 185 w 225"/>
                <a:gd name="T23" fmla="*/ 112 h 225"/>
                <a:gd name="T24" fmla="*/ 225 w 225"/>
                <a:gd name="T25" fmla="*/ 112 h 225"/>
                <a:gd name="T26" fmla="*/ 192 w 225"/>
                <a:gd name="T27" fmla="*/ 192 h 225"/>
                <a:gd name="T28" fmla="*/ 113 w 225"/>
                <a:gd name="T2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5" h="225">
                  <a:moveTo>
                    <a:pt x="113" y="225"/>
                  </a:moveTo>
                  <a:cubicBezTo>
                    <a:pt x="83" y="225"/>
                    <a:pt x="55" y="213"/>
                    <a:pt x="33" y="192"/>
                  </a:cubicBezTo>
                  <a:cubicBezTo>
                    <a:pt x="12" y="171"/>
                    <a:pt x="0" y="142"/>
                    <a:pt x="0" y="112"/>
                  </a:cubicBezTo>
                  <a:cubicBezTo>
                    <a:pt x="0" y="82"/>
                    <a:pt x="12" y="54"/>
                    <a:pt x="33" y="33"/>
                  </a:cubicBezTo>
                  <a:cubicBezTo>
                    <a:pt x="55" y="12"/>
                    <a:pt x="83" y="0"/>
                    <a:pt x="113" y="0"/>
                  </a:cubicBezTo>
                  <a:cubicBezTo>
                    <a:pt x="113" y="40"/>
                    <a:pt x="113" y="40"/>
                    <a:pt x="113" y="40"/>
                  </a:cubicBezTo>
                  <a:cubicBezTo>
                    <a:pt x="93" y="40"/>
                    <a:pt x="75" y="48"/>
                    <a:pt x="62" y="61"/>
                  </a:cubicBezTo>
                  <a:cubicBezTo>
                    <a:pt x="48" y="75"/>
                    <a:pt x="40" y="93"/>
                    <a:pt x="40" y="112"/>
                  </a:cubicBezTo>
                  <a:cubicBezTo>
                    <a:pt x="40" y="132"/>
                    <a:pt x="48" y="150"/>
                    <a:pt x="62" y="164"/>
                  </a:cubicBezTo>
                  <a:cubicBezTo>
                    <a:pt x="75" y="177"/>
                    <a:pt x="93" y="185"/>
                    <a:pt x="113" y="185"/>
                  </a:cubicBezTo>
                  <a:cubicBezTo>
                    <a:pt x="132" y="185"/>
                    <a:pt x="150" y="177"/>
                    <a:pt x="164" y="164"/>
                  </a:cubicBezTo>
                  <a:cubicBezTo>
                    <a:pt x="178" y="150"/>
                    <a:pt x="185" y="132"/>
                    <a:pt x="185" y="112"/>
                  </a:cubicBezTo>
                  <a:cubicBezTo>
                    <a:pt x="225" y="112"/>
                    <a:pt x="225" y="112"/>
                    <a:pt x="225" y="112"/>
                  </a:cubicBezTo>
                  <a:cubicBezTo>
                    <a:pt x="225" y="142"/>
                    <a:pt x="214" y="171"/>
                    <a:pt x="192" y="192"/>
                  </a:cubicBezTo>
                  <a:cubicBezTo>
                    <a:pt x="171" y="213"/>
                    <a:pt x="143" y="225"/>
                    <a:pt x="113" y="225"/>
                  </a:cubicBezTo>
                  <a:close/>
                </a:path>
              </a:pathLst>
            </a:custGeom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  <p:sp>
          <p:nvSpPr>
            <p:cNvPr id="131" name="Arc 130">
              <a:extLst>
                <a:ext uri="{FF2B5EF4-FFF2-40B4-BE49-F238E27FC236}">
                  <a16:creationId xmlns:a16="http://schemas.microsoft.com/office/drawing/2014/main" id="{37E55EE3-B670-4EFC-A436-945533BA39CC}"/>
                </a:ext>
              </a:extLst>
            </p:cNvPr>
            <p:cNvSpPr/>
            <p:nvPr userDrawn="1"/>
          </p:nvSpPr>
          <p:spPr>
            <a:xfrm>
              <a:off x="714889" y="2356103"/>
              <a:ext cx="689202" cy="689444"/>
            </a:xfrm>
            <a:prstGeom prst="arc">
              <a:avLst>
                <a:gd name="adj1" fmla="val 141229"/>
                <a:gd name="adj2" fmla="val 10853186"/>
              </a:avLst>
            </a:prstGeom>
            <a:ln w="28575"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sz="1400" dirty="0">
                <a:latin typeface="Sakkal Majalla" panose="02000000000000000000" pitchFamily="2" charset="-78"/>
                <a:cs typeface="Sakkal Majalla" panose="02000000000000000000" pitchFamily="2" charset="-78"/>
              </a:endParaRPr>
            </a:p>
          </p:txBody>
        </p:sp>
      </p:grpSp>
      <p:pic>
        <p:nvPicPr>
          <p:cNvPr id="2" name="صورة 1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16" y="36990"/>
            <a:ext cx="704713" cy="89599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746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34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07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000000"/>
      </a:dk1>
      <a:lt1>
        <a:srgbClr val="FFFFFF"/>
      </a:lt1>
      <a:dk2>
        <a:srgbClr val="172230"/>
      </a:dk2>
      <a:lt2>
        <a:srgbClr val="FFFFFF"/>
      </a:lt2>
      <a:accent1>
        <a:srgbClr val="FF7334"/>
      </a:accent1>
      <a:accent2>
        <a:srgbClr val="FEB040"/>
      </a:accent2>
      <a:accent3>
        <a:srgbClr val="274D57"/>
      </a:accent3>
      <a:accent4>
        <a:srgbClr val="72A994"/>
      </a:accent4>
      <a:accent5>
        <a:srgbClr val="FDCB68"/>
      </a:accent5>
      <a:accent6>
        <a:srgbClr val="FF545F"/>
      </a:accent6>
      <a:hlink>
        <a:srgbClr val="36A7F7"/>
      </a:hlink>
      <a:folHlink>
        <a:srgbClr val="36A7F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A692C91-6719-4692-ACFE-1A1BF371430B}" vid="{C32BF684-AF19-4421-A9AB-F7170A673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CFEA9AB-7907-49DA-9570-208DF996DB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7933181-1230-4A94-8C55-431037DD9064}">
  <ds:schemaRefs>
    <ds:schemaRef ds:uri="http://purl.org/dc/terms/"/>
    <ds:schemaRef ds:uri="http://purl.org/dc/dcmitype/"/>
    <ds:schemaRef ds:uri="16c05727-aa75-4e4a-9b5f-8a80a1165891"/>
    <ds:schemaRef ds:uri="71af3243-3dd4-4a8d-8c0d-dd76da1f02a5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6207A43-EBB7-4D82-980A-E532B45591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Infographic timeline</Template>
  <TotalTime>0</TotalTime>
  <Words>0</Words>
  <Application>Microsoft Office PowerPoint</Application>
  <PresentationFormat>شاشة عريضة</PresentationFormat>
  <Paragraphs>0</Paragraphs>
  <Slides>1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5" baseType="lpstr">
      <vt:lpstr>Arial</vt:lpstr>
      <vt:lpstr>Calibri</vt:lpstr>
      <vt:lpstr>Sakkal Majalla</vt:lpstr>
      <vt:lpstr>Office Theme</vt:lpstr>
      <vt:lpstr>عرض تقديمي في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2019-06-03T02:34:22Z</dcterms:created>
  <dcterms:modified xsi:type="dcterms:W3CDTF">2022-09-12T03:58:41Z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