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lang="en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686F"/>
    <a:srgbClr val="003366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451"/>
    <p:restoredTop sz="94650"/>
  </p:normalViewPr>
  <p:slideViewPr>
    <p:cSldViewPr>
      <p:cViewPr varScale="1">
        <p:scale>
          <a:sx n="66" d="100"/>
          <a:sy n="66" d="100"/>
        </p:scale>
        <p:origin x="298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194" y="0"/>
            <a:ext cx="7451962" cy="10693400"/>
          </a:xfrm>
          <a:prstGeom prst="rect">
            <a:avLst/>
          </a:prstGeom>
        </p:spPr>
      </p:pic>
      <p:sp>
        <p:nvSpPr>
          <p:cNvPr id="6" name="مربع نص 23">
            <a:extLst>
              <a:ext uri="{FF2B5EF4-FFF2-40B4-BE49-F238E27FC236}">
                <a16:creationId xmlns:a16="http://schemas.microsoft.com/office/drawing/2014/main" id="{85152EDB-9A22-407B-DF0A-63465050B027}"/>
              </a:ext>
            </a:extLst>
          </p:cNvPr>
          <p:cNvSpPr txBox="1"/>
          <p:nvPr/>
        </p:nvSpPr>
        <p:spPr>
          <a:xfrm>
            <a:off x="598483" y="9309100"/>
            <a:ext cx="14344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b="1" dirty="0"/>
              <a:t> </a:t>
            </a:r>
          </a:p>
        </p:txBody>
      </p:sp>
      <p:sp>
        <p:nvSpPr>
          <p:cNvPr id="10" name="مربع نص 7">
            <a:extLst>
              <a:ext uri="{FF2B5EF4-FFF2-40B4-BE49-F238E27FC236}">
                <a16:creationId xmlns:a16="http://schemas.microsoft.com/office/drawing/2014/main" id="{6200D73B-A0E5-796E-404E-9AD0A9A9C4E2}"/>
              </a:ext>
            </a:extLst>
          </p:cNvPr>
          <p:cNvSpPr txBox="1"/>
          <p:nvPr/>
        </p:nvSpPr>
        <p:spPr>
          <a:xfrm>
            <a:off x="598483" y="2131790"/>
            <a:ext cx="288951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b="1" dirty="0">
                <a:solidFill>
                  <a:srgbClr val="003366"/>
                </a:solidFill>
                <a:latin typeface="GE SS Two Medium" panose="020A0503020102020204" pitchFamily="18" charset="-78"/>
                <a:ea typeface="GE SS Two Medium" panose="020A0503020102020204" pitchFamily="18" charset="-78"/>
                <a:cs typeface="GE SS Two Medium" panose="020A0503020102020204" pitchFamily="18" charset="-78"/>
              </a:rPr>
              <a:t>ماجستير</a:t>
            </a:r>
          </a:p>
        </p:txBody>
      </p:sp>
      <p:graphicFrame>
        <p:nvGraphicFramePr>
          <p:cNvPr id="13" name="Table 10">
            <a:extLst>
              <a:ext uri="{FF2B5EF4-FFF2-40B4-BE49-F238E27FC236}">
                <a16:creationId xmlns:a16="http://schemas.microsoft.com/office/drawing/2014/main" id="{540B6FA6-7E60-922F-6E0C-90FEAAA57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972996"/>
              </p:ext>
            </p:extLst>
          </p:nvPr>
        </p:nvGraphicFramePr>
        <p:xfrm>
          <a:off x="2832887" y="6323930"/>
          <a:ext cx="4013348" cy="26502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3348">
                  <a:extLst>
                    <a:ext uri="{9D8B030D-6E8A-4147-A177-3AD203B41FA5}">
                      <a16:colId xmlns:a16="http://schemas.microsoft.com/office/drawing/2014/main" val="2321210377"/>
                    </a:ext>
                  </a:extLst>
                </a:gridCol>
              </a:tblGrid>
              <a:tr h="2650224">
                <a:tc>
                  <a:txBody>
                    <a:bodyPr/>
                    <a:lstStyle/>
                    <a:p>
                      <a:pPr marL="0" algn="r" rtl="1">
                        <a:lnSpc>
                          <a:spcPct val="150000"/>
                        </a:lnSpc>
                      </a:pPr>
                      <a:endParaRPr lang="ar-SA" sz="2000" b="1" dirty="0">
                        <a:solidFill>
                          <a:srgbClr val="05686F"/>
                        </a:solidFill>
                        <a:latin typeface="Sakkal Majalla" panose="02000000000000000000" pitchFamily="2" charset="-78"/>
                        <a:ea typeface="+mn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033845"/>
                  </a:ext>
                </a:extLst>
              </a:tr>
            </a:tbl>
          </a:graphicData>
        </a:graphic>
      </p:graphicFrame>
      <p:graphicFrame>
        <p:nvGraphicFramePr>
          <p:cNvPr id="14" name="Table 10">
            <a:extLst>
              <a:ext uri="{FF2B5EF4-FFF2-40B4-BE49-F238E27FC236}">
                <a16:creationId xmlns:a16="http://schemas.microsoft.com/office/drawing/2014/main" id="{540B6FA6-7E60-922F-6E0C-90FEAAA57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21738"/>
              </p:ext>
            </p:extLst>
          </p:nvPr>
        </p:nvGraphicFramePr>
        <p:xfrm>
          <a:off x="750548" y="6330183"/>
          <a:ext cx="2059577" cy="14502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59577">
                  <a:extLst>
                    <a:ext uri="{9D8B030D-6E8A-4147-A177-3AD203B41FA5}">
                      <a16:colId xmlns:a16="http://schemas.microsoft.com/office/drawing/2014/main" val="729035745"/>
                    </a:ext>
                  </a:extLst>
                </a:gridCol>
              </a:tblGrid>
              <a:tr h="1450265">
                <a:tc>
                  <a:txBody>
                    <a:bodyPr/>
                    <a:lstStyle/>
                    <a:p>
                      <a:pPr marL="0" algn="ctr" rtl="1">
                        <a:lnSpc>
                          <a:spcPct val="150000"/>
                        </a:lnSpc>
                      </a:pPr>
                      <a:endParaRPr lang="ar-SA" sz="2000" b="1" baseline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0338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2</Words>
  <Application>Microsoft Office PowerPoint</Application>
  <PresentationFormat>مخصص</PresentationFormat>
  <Paragraphs>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Calibri</vt:lpstr>
      <vt:lpstr>GE SS Two Medium</vt:lpstr>
      <vt:lpstr>Sakkal Majalla</vt:lpstr>
      <vt:lpstr>Office Theme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WhatsApp Image 2023-02-06 at 3.29.11 PM.jpeg</dc:title>
  <dc:creator>Win.10</dc:creator>
  <cp:lastModifiedBy>Ameerah O. Aladwani</cp:lastModifiedBy>
  <cp:revision>22</cp:revision>
  <dcterms:created xsi:type="dcterms:W3CDTF">2023-02-06T12:35:16Z</dcterms:created>
  <dcterms:modified xsi:type="dcterms:W3CDTF">2025-11-06T07:27:32Z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2023-02-06T00:00:00Z</vt:filetime>
  </property>
  <property fmtid="{D5CDD505-2E9C-101B-9397-08002B2CF9AE}" pid="3" name="Creator">
    <vt:lpwstr>Preview</vt:lpwstr>
  </property>
  <property fmtid="{D5CDD505-2E9C-101B-9397-08002B2CF9AE}" pid="4" name="LastSaved">
    <vt:filetime>2023-02-06T00:00:00Z</vt:filetime>
  </property>
</Properties>
</file>