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 varScale="1">
        <p:scale>
          <a:sx n="115" d="100"/>
          <a:sy n="115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FAD171-AB21-456F-AD2D-CE26619B6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8208615-A0ED-4C89-B13D-DB546CEC8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675DF9-D50F-404E-BC0E-8D583A45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6CBBFE-79BC-4F84-A5C9-57B68E00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E858F8-7242-4D74-A19B-866B75E2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7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EFAB02-AA64-4508-A8F5-3AB7D9AD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7981AA-214F-4CE0-9738-C28889BC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938C00-C8A0-4011-BF48-2F7C68ED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E014F2-A130-4BDE-B7DD-1F112650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4C141D-0147-4F52-9B46-B9D87126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83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B897E36-73F9-4085-B2ED-FDC80D5A6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514AAE2-DD4F-4F25-8F61-71BCE9720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F89A07-52C7-4772-BB24-DE465BC0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F0ADD6-AF96-4A86-AA07-C02A24EA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5BC359-E3AA-46B8-83B7-7DF4528B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1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F75F13-28D5-4727-AA03-BECF39BF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A4F4FB-58C9-40A2-9EE0-4AE6E44A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4F110C-6448-4AD0-A92C-0CD4A01E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CD8D94-5611-44B7-89FF-28B0F8BD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D50FC3-6929-4858-A38B-4AB1A09E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DA0BF0-B8AA-47E9-9AD4-E7C10F63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E041DA1-ED7A-460A-AB45-22B3E1D20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2FC247-8599-44F4-9AAD-0A1B443AA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1A6B9C-F210-4DCA-8696-E9640606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5EB240-3F3B-4477-AC23-D137F9BD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0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241085-675D-43F5-B7CE-5F72A04E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0D7797-93CE-4CA8-A25A-C92213685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2F05CAE-0874-4D3C-B73D-D9B95EE06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A056C4-49A2-4B8E-8389-9FF86761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EEC507-342A-4B3A-9BB9-9E3938DE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C3F1B9-8EDC-4872-8F54-E286FA28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8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BE5AC0-DCA1-44AB-8E70-E438D25C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06C1BA-D611-47B8-A9FA-EC9F1BC21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8F0A15C-C2F7-4F8E-A488-F6B2EBAE2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C3C1929-B16C-42F0-8E1F-27A9E5CA4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87D985F-4454-4A24-B525-026F080F6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F1F3FE4-B7CD-418E-B76C-4C28BA60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A74F76E-9844-4495-9A39-56971CBA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CBA589F-1CCF-4284-B5AC-54A590F8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14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4F1A05-4CBF-4222-9338-ED7A8B90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7CFC193-0FBE-46E9-B2A2-A138A585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11C2C87-E8DB-4A1D-89E2-329408DE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F2567E6-4D5E-4333-A2ED-4A897ACF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5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F2D81B2-B0AB-4BFF-9126-19849BE2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03BE476-7376-4BD3-8C10-3C5773CF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AF1E652-5086-44F4-BA34-310A4543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2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324137-3DD7-46F0-AF5F-A92EB70A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917D29-C961-4424-B2C8-66B8C26F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4F57E2A-FCA7-4D70-AED7-BF0B57CE8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5E2F07-A086-49EC-B283-4471C969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C974C54-7003-4AD4-A211-1DABC761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E6122A-AD91-4239-A216-502F97DC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9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46604A-42EE-4373-93E3-8501E6C0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14A28D3-C565-4ECD-8585-967447A3A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DD636A-BA1D-47F6-82B0-A1800AD4E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10C9C6-7A04-4DBB-9525-6ADD2DCD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5B6DCA-5D39-4635-874E-9CC3AB28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08BDD6B-B003-42CA-9974-DDA230E8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9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98E3C76-4B41-481F-AA10-40F92326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B4835AC-2EB8-41EC-9719-5881AB1D6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D4EA5D-DF99-4ED9-B502-728A7041C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9299-DA25-48D4-A1A5-4D0FAF3C77A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0EF400-CFBB-4836-A76F-CA035B828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5F406A-08D4-42A5-98E6-ECE03EAEE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01537-2557-45DD-A20D-E352CD2A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8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9B4309F-17FB-41DB-B158-57BEF8F9F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299" y="0"/>
            <a:ext cx="4985701" cy="24134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89A2D62-219F-4B31-B499-B58F2D440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02" y="0"/>
            <a:ext cx="1329653" cy="13716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EFB0EFC-7FE4-4A0C-88C2-97FF9844A2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954" y="6409193"/>
            <a:ext cx="1330801" cy="350890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F01CD278-D5C0-45DB-9EF5-D7AA4B349F9E}"/>
              </a:ext>
            </a:extLst>
          </p:cNvPr>
          <p:cNvSpPr/>
          <p:nvPr/>
        </p:nvSpPr>
        <p:spPr>
          <a:xfrm>
            <a:off x="1433225" y="6537434"/>
            <a:ext cx="10800817" cy="76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0CABE94-0AE6-4DD6-9124-7EAA1939E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099" y="870771"/>
            <a:ext cx="749056" cy="50135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3D438A7-4BB1-477D-83B6-4AA0D648F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786" y="33253"/>
            <a:ext cx="749056" cy="58103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F4D9D16-FD3D-4194-B233-8208176B7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1100" y="655869"/>
            <a:ext cx="749056" cy="1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391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نسق Office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_أَمٍجآدُ سًيدْ مُحىَ الديٍنَ ..</dc:creator>
  <cp:lastModifiedBy>_أَمٍجآدُ سًيدْ مُحىَ الديٍنَ ..</cp:lastModifiedBy>
  <cp:revision>2</cp:revision>
  <dcterms:created xsi:type="dcterms:W3CDTF">2018-12-11T19:30:30Z</dcterms:created>
  <dcterms:modified xsi:type="dcterms:W3CDTF">2019-01-10T08:53:15Z</dcterms:modified>
</cp:coreProperties>
</file>