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>
      <a:defRPr lang="ar-SA"/>
    </a:defPPr>
    <a:lvl1pPr marL="0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1pPr>
    <a:lvl2pPr marL="1992141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2pPr>
    <a:lvl3pPr marL="3984279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3pPr>
    <a:lvl4pPr marL="5976420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4pPr>
    <a:lvl5pPr marL="7968558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5pPr>
    <a:lvl6pPr marL="9960698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6pPr>
    <a:lvl7pPr marL="11952838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7pPr>
    <a:lvl8pPr marL="13944977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8pPr>
    <a:lvl9pPr marL="15937118" algn="r" defTabSz="3984279" rtl="1" eaLnBrk="1" latinLnBrk="0" hangingPunct="1">
      <a:defRPr sz="78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 userDrawn="1">
          <p15:clr>
            <a:srgbClr val="A4A3A4"/>
          </p15:clr>
        </p15:guide>
        <p15:guide id="2" pos="95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06B"/>
    <a:srgbClr val="FF6C7F"/>
    <a:srgbClr val="EF6964"/>
    <a:srgbClr val="A7A7A7"/>
    <a:srgbClr val="7AA6E3"/>
    <a:srgbClr val="6A93C4"/>
    <a:srgbClr val="E2EEFA"/>
    <a:srgbClr val="F6F6F6"/>
    <a:srgbClr val="D95265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7" autoAdjust="0"/>
    <p:restoredTop sz="84489" autoAdjust="0"/>
  </p:normalViewPr>
  <p:slideViewPr>
    <p:cSldViewPr>
      <p:cViewPr varScale="1">
        <p:scale>
          <a:sx n="14" d="100"/>
          <a:sy n="14" d="100"/>
        </p:scale>
        <p:origin x="3582" y="162"/>
      </p:cViewPr>
      <p:guideLst>
        <p:guide orient="horz" pos="13479"/>
        <p:guide pos="95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251C38-3AE0-4441-A47D-AD4DC135A584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ED52C8-C0A8-4BEE-BD78-5553DF26A62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786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1pPr>
    <a:lvl2pPr marL="1992141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2pPr>
    <a:lvl3pPr marL="3984279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3pPr>
    <a:lvl4pPr marL="5976420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4pPr>
    <a:lvl5pPr marL="7968558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5pPr>
    <a:lvl6pPr marL="9960698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6pPr>
    <a:lvl7pPr marL="11952838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7pPr>
    <a:lvl8pPr marL="13944977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8pPr>
    <a:lvl9pPr marL="15937118" algn="r" defTabSz="3984279" rtl="1" eaLnBrk="1" latinLnBrk="0" hangingPunct="1">
      <a:defRPr sz="53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l" defTabSz="3966035" rtl="0" eaLnBrk="1" latinLnBrk="0" hangingPunct="1">
              <a:buFont typeface="+mj-lt"/>
              <a:buNone/>
            </a:pPr>
            <a:r>
              <a:rPr lang="en-US" sz="6600" dirty="0"/>
              <a:t>Size: A0 (841 width * 1189 length)</a:t>
            </a:r>
          </a:p>
          <a:p>
            <a:pPr marL="0" indent="0" algn="l" defTabSz="3966035" rtl="0" eaLnBrk="1" latinLnBrk="0" hangingPunct="1">
              <a:buFont typeface="+mj-lt"/>
              <a:buNone/>
            </a:pPr>
            <a:endParaRPr lang="ar-SA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D52C8-C0A8-4BEE-BD78-5553DF26A62F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70046" y="13293965"/>
            <a:ext cx="25727185" cy="917302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40094" y="24250072"/>
            <a:ext cx="21187094" cy="109363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46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9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38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8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3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67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2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570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125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052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457830" y="2288313"/>
            <a:ext cx="5107605" cy="48678446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35033" y="2288313"/>
            <a:ext cx="14818355" cy="48678446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61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11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90909" y="27499261"/>
            <a:ext cx="25727185" cy="8499411"/>
          </a:xfrm>
        </p:spPr>
        <p:txBody>
          <a:bodyPr anchor="t"/>
          <a:lstStyle>
            <a:lvl1pPr algn="r">
              <a:defRPr sz="17085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390909" y="18138033"/>
            <a:ext cx="25727185" cy="9361233"/>
          </a:xfrm>
        </p:spPr>
        <p:txBody>
          <a:bodyPr anchor="b"/>
          <a:lstStyle>
            <a:lvl1pPr marL="0" indent="0">
              <a:buNone/>
              <a:defRPr sz="8589">
                <a:solidFill>
                  <a:schemeClr val="tx1">
                    <a:tint val="75000"/>
                  </a:schemeClr>
                </a:solidFill>
              </a:defRPr>
            </a:lvl1pPr>
            <a:lvl2pPr marL="1946315" indent="0">
              <a:buNone/>
              <a:defRPr sz="7646">
                <a:solidFill>
                  <a:schemeClr val="tx1">
                    <a:tint val="75000"/>
                  </a:schemeClr>
                </a:solidFill>
              </a:defRPr>
            </a:lvl2pPr>
            <a:lvl3pPr marL="3892628" indent="0">
              <a:buNone/>
              <a:defRPr sz="6702">
                <a:solidFill>
                  <a:schemeClr val="tx1">
                    <a:tint val="75000"/>
                  </a:schemeClr>
                </a:solidFill>
              </a:defRPr>
            </a:lvl3pPr>
            <a:lvl4pPr marL="5838944" indent="0">
              <a:buNone/>
              <a:defRPr sz="6041">
                <a:solidFill>
                  <a:schemeClr val="tx1">
                    <a:tint val="75000"/>
                  </a:schemeClr>
                </a:solidFill>
              </a:defRPr>
            </a:lvl4pPr>
            <a:lvl5pPr marL="7785256" indent="0">
              <a:buNone/>
              <a:defRPr sz="6041">
                <a:solidFill>
                  <a:schemeClr val="tx1">
                    <a:tint val="75000"/>
                  </a:schemeClr>
                </a:solidFill>
              </a:defRPr>
            </a:lvl5pPr>
            <a:lvl6pPr marL="9731571" indent="0">
              <a:buNone/>
              <a:defRPr sz="6041">
                <a:solidFill>
                  <a:schemeClr val="tx1">
                    <a:tint val="75000"/>
                  </a:schemeClr>
                </a:solidFill>
              </a:defRPr>
            </a:lvl6pPr>
            <a:lvl7pPr marL="11677886" indent="0">
              <a:buNone/>
              <a:defRPr sz="6041">
                <a:solidFill>
                  <a:schemeClr val="tx1">
                    <a:tint val="75000"/>
                  </a:schemeClr>
                </a:solidFill>
              </a:defRPr>
            </a:lvl7pPr>
            <a:lvl8pPr marL="13624200" indent="0">
              <a:buNone/>
              <a:defRPr sz="6041">
                <a:solidFill>
                  <a:schemeClr val="tx1">
                    <a:tint val="75000"/>
                  </a:schemeClr>
                </a:solidFill>
              </a:defRPr>
            </a:lvl8pPr>
            <a:lvl9pPr marL="15570515" indent="0">
              <a:buNone/>
              <a:defRPr sz="60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692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35030" y="13313770"/>
            <a:ext cx="9962977" cy="37652989"/>
          </a:xfrm>
        </p:spPr>
        <p:txBody>
          <a:bodyPr/>
          <a:lstStyle>
            <a:lvl1pPr>
              <a:defRPr sz="11893"/>
            </a:lvl1pPr>
            <a:lvl2pPr>
              <a:defRPr sz="10289"/>
            </a:lvl2pPr>
            <a:lvl3pPr>
              <a:defRPr sz="8589"/>
            </a:lvl3pPr>
            <a:lvl4pPr>
              <a:defRPr sz="7646"/>
            </a:lvl4pPr>
            <a:lvl5pPr>
              <a:defRPr sz="7646"/>
            </a:lvl5pPr>
            <a:lvl6pPr>
              <a:defRPr sz="7646"/>
            </a:lvl6pPr>
            <a:lvl7pPr>
              <a:defRPr sz="7646"/>
            </a:lvl7pPr>
            <a:lvl8pPr>
              <a:defRPr sz="7646"/>
            </a:lvl8pPr>
            <a:lvl9pPr>
              <a:defRPr sz="7646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602463" y="13313770"/>
            <a:ext cx="9962977" cy="37652989"/>
          </a:xfrm>
        </p:spPr>
        <p:txBody>
          <a:bodyPr/>
          <a:lstStyle>
            <a:lvl1pPr>
              <a:defRPr sz="11893"/>
            </a:lvl1pPr>
            <a:lvl2pPr>
              <a:defRPr sz="10289"/>
            </a:lvl2pPr>
            <a:lvl3pPr>
              <a:defRPr sz="8589"/>
            </a:lvl3pPr>
            <a:lvl4pPr>
              <a:defRPr sz="7646"/>
            </a:lvl4pPr>
            <a:lvl5pPr>
              <a:defRPr sz="7646"/>
            </a:lvl5pPr>
            <a:lvl6pPr>
              <a:defRPr sz="7646"/>
            </a:lvl6pPr>
            <a:lvl7pPr>
              <a:defRPr sz="7646"/>
            </a:lvl7pPr>
            <a:lvl8pPr>
              <a:defRPr sz="7646"/>
            </a:lvl8pPr>
            <a:lvl9pPr>
              <a:defRPr sz="7646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926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13365" y="1713752"/>
            <a:ext cx="27240549" cy="7132374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13367" y="9579178"/>
            <a:ext cx="13373303" cy="3992146"/>
          </a:xfrm>
        </p:spPr>
        <p:txBody>
          <a:bodyPr anchor="b"/>
          <a:lstStyle>
            <a:lvl1pPr marL="0" indent="0">
              <a:buNone/>
              <a:defRPr sz="10289" b="1"/>
            </a:lvl1pPr>
            <a:lvl2pPr marL="1946315" indent="0">
              <a:buNone/>
              <a:defRPr sz="8589" b="1"/>
            </a:lvl2pPr>
            <a:lvl3pPr marL="3892628" indent="0">
              <a:buNone/>
              <a:defRPr sz="7646" b="1"/>
            </a:lvl3pPr>
            <a:lvl4pPr marL="5838944" indent="0">
              <a:buNone/>
              <a:defRPr sz="6702" b="1"/>
            </a:lvl4pPr>
            <a:lvl5pPr marL="7785256" indent="0">
              <a:buNone/>
              <a:defRPr sz="6702" b="1"/>
            </a:lvl5pPr>
            <a:lvl6pPr marL="9731571" indent="0">
              <a:buNone/>
              <a:defRPr sz="6702" b="1"/>
            </a:lvl6pPr>
            <a:lvl7pPr marL="11677886" indent="0">
              <a:buNone/>
              <a:defRPr sz="6702" b="1"/>
            </a:lvl7pPr>
            <a:lvl8pPr marL="13624200" indent="0">
              <a:buNone/>
              <a:defRPr sz="6702" b="1"/>
            </a:lvl8pPr>
            <a:lvl9pPr marL="15570515" indent="0">
              <a:buNone/>
              <a:defRPr sz="6702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513367" y="13571323"/>
            <a:ext cx="13373303" cy="24656221"/>
          </a:xfrm>
        </p:spPr>
        <p:txBody>
          <a:bodyPr/>
          <a:lstStyle>
            <a:lvl1pPr>
              <a:defRPr sz="10289"/>
            </a:lvl1pPr>
            <a:lvl2pPr>
              <a:defRPr sz="8589"/>
            </a:lvl2pPr>
            <a:lvl3pPr>
              <a:defRPr sz="7646"/>
            </a:lvl3pPr>
            <a:lvl4pPr>
              <a:defRPr sz="6702"/>
            </a:lvl4pPr>
            <a:lvl5pPr>
              <a:defRPr sz="6702"/>
            </a:lvl5pPr>
            <a:lvl6pPr>
              <a:defRPr sz="6702"/>
            </a:lvl6pPr>
            <a:lvl7pPr>
              <a:defRPr sz="6702"/>
            </a:lvl7pPr>
            <a:lvl8pPr>
              <a:defRPr sz="6702"/>
            </a:lvl8pPr>
            <a:lvl9pPr>
              <a:defRPr sz="6702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15375364" y="9579178"/>
            <a:ext cx="13378556" cy="3992146"/>
          </a:xfrm>
        </p:spPr>
        <p:txBody>
          <a:bodyPr anchor="b"/>
          <a:lstStyle>
            <a:lvl1pPr marL="0" indent="0">
              <a:buNone/>
              <a:defRPr sz="10289" b="1"/>
            </a:lvl1pPr>
            <a:lvl2pPr marL="1946315" indent="0">
              <a:buNone/>
              <a:defRPr sz="8589" b="1"/>
            </a:lvl2pPr>
            <a:lvl3pPr marL="3892628" indent="0">
              <a:buNone/>
              <a:defRPr sz="7646" b="1"/>
            </a:lvl3pPr>
            <a:lvl4pPr marL="5838944" indent="0">
              <a:buNone/>
              <a:defRPr sz="6702" b="1"/>
            </a:lvl4pPr>
            <a:lvl5pPr marL="7785256" indent="0">
              <a:buNone/>
              <a:defRPr sz="6702" b="1"/>
            </a:lvl5pPr>
            <a:lvl6pPr marL="9731571" indent="0">
              <a:buNone/>
              <a:defRPr sz="6702" b="1"/>
            </a:lvl6pPr>
            <a:lvl7pPr marL="11677886" indent="0">
              <a:buNone/>
              <a:defRPr sz="6702" b="1"/>
            </a:lvl7pPr>
            <a:lvl8pPr marL="13624200" indent="0">
              <a:buNone/>
              <a:defRPr sz="6702" b="1"/>
            </a:lvl8pPr>
            <a:lvl9pPr marL="15570515" indent="0">
              <a:buNone/>
              <a:defRPr sz="6702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5375364" y="13571323"/>
            <a:ext cx="13378556" cy="24656221"/>
          </a:xfrm>
        </p:spPr>
        <p:txBody>
          <a:bodyPr/>
          <a:lstStyle>
            <a:lvl1pPr>
              <a:defRPr sz="10289"/>
            </a:lvl1pPr>
            <a:lvl2pPr>
              <a:defRPr sz="8589"/>
            </a:lvl2pPr>
            <a:lvl3pPr>
              <a:defRPr sz="7646"/>
            </a:lvl3pPr>
            <a:lvl4pPr>
              <a:defRPr sz="6702"/>
            </a:lvl4pPr>
            <a:lvl5pPr>
              <a:defRPr sz="6702"/>
            </a:lvl5pPr>
            <a:lvl6pPr>
              <a:defRPr sz="6702"/>
            </a:lvl6pPr>
            <a:lvl7pPr>
              <a:defRPr sz="6702"/>
            </a:lvl7pPr>
            <a:lvl8pPr>
              <a:defRPr sz="6702"/>
            </a:lvl8pPr>
            <a:lvl9pPr>
              <a:defRPr sz="6702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781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01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238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13370" y="1703849"/>
            <a:ext cx="9957727" cy="7251248"/>
          </a:xfrm>
        </p:spPr>
        <p:txBody>
          <a:bodyPr anchor="b"/>
          <a:lstStyle>
            <a:lvl1pPr algn="r">
              <a:defRPr sz="8589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33671" y="1703849"/>
            <a:ext cx="16920249" cy="36523698"/>
          </a:xfrm>
        </p:spPr>
        <p:txBody>
          <a:bodyPr/>
          <a:lstStyle>
            <a:lvl1pPr>
              <a:defRPr sz="13498"/>
            </a:lvl1pPr>
            <a:lvl2pPr>
              <a:defRPr sz="11893"/>
            </a:lvl2pPr>
            <a:lvl3pPr>
              <a:defRPr sz="10289"/>
            </a:lvl3pPr>
            <a:lvl4pPr>
              <a:defRPr sz="8589"/>
            </a:lvl4pPr>
            <a:lvl5pPr>
              <a:defRPr sz="8589"/>
            </a:lvl5pPr>
            <a:lvl6pPr>
              <a:defRPr sz="8589"/>
            </a:lvl6pPr>
            <a:lvl7pPr>
              <a:defRPr sz="8589"/>
            </a:lvl7pPr>
            <a:lvl8pPr>
              <a:defRPr sz="8589"/>
            </a:lvl8pPr>
            <a:lvl9pPr>
              <a:defRPr sz="8589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513370" y="8955094"/>
            <a:ext cx="9957727" cy="29272453"/>
          </a:xfrm>
        </p:spPr>
        <p:txBody>
          <a:bodyPr/>
          <a:lstStyle>
            <a:lvl1pPr marL="0" indent="0">
              <a:buNone/>
              <a:defRPr sz="6041"/>
            </a:lvl1pPr>
            <a:lvl2pPr marL="1946315" indent="0">
              <a:buNone/>
              <a:defRPr sz="5191"/>
            </a:lvl2pPr>
            <a:lvl3pPr marL="3892628" indent="0">
              <a:buNone/>
              <a:defRPr sz="4248"/>
            </a:lvl3pPr>
            <a:lvl4pPr marL="5838944" indent="0">
              <a:buNone/>
              <a:defRPr sz="3681"/>
            </a:lvl4pPr>
            <a:lvl5pPr marL="7785256" indent="0">
              <a:buNone/>
              <a:defRPr sz="3681"/>
            </a:lvl5pPr>
            <a:lvl6pPr marL="9731571" indent="0">
              <a:buNone/>
              <a:defRPr sz="3681"/>
            </a:lvl6pPr>
            <a:lvl7pPr marL="11677886" indent="0">
              <a:buNone/>
              <a:defRPr sz="3681"/>
            </a:lvl7pPr>
            <a:lvl8pPr marL="13624200" indent="0">
              <a:buNone/>
              <a:defRPr sz="3681"/>
            </a:lvl8pPr>
            <a:lvl9pPr marL="15570515" indent="0">
              <a:buNone/>
              <a:defRPr sz="368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312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932601" y="29955971"/>
            <a:ext cx="18160365" cy="3536474"/>
          </a:xfrm>
        </p:spPr>
        <p:txBody>
          <a:bodyPr anchor="b"/>
          <a:lstStyle>
            <a:lvl1pPr algn="r">
              <a:defRPr sz="8589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932601" y="3823744"/>
            <a:ext cx="18160365" cy="25676543"/>
          </a:xfrm>
        </p:spPr>
        <p:txBody>
          <a:bodyPr/>
          <a:lstStyle>
            <a:lvl1pPr marL="0" indent="0">
              <a:buNone/>
              <a:defRPr sz="13498"/>
            </a:lvl1pPr>
            <a:lvl2pPr marL="1946315" indent="0">
              <a:buNone/>
              <a:defRPr sz="11893"/>
            </a:lvl2pPr>
            <a:lvl3pPr marL="3892628" indent="0">
              <a:buNone/>
              <a:defRPr sz="10289"/>
            </a:lvl3pPr>
            <a:lvl4pPr marL="5838944" indent="0">
              <a:buNone/>
              <a:defRPr sz="8589"/>
            </a:lvl4pPr>
            <a:lvl5pPr marL="7785256" indent="0">
              <a:buNone/>
              <a:defRPr sz="8589"/>
            </a:lvl5pPr>
            <a:lvl6pPr marL="9731571" indent="0">
              <a:buNone/>
              <a:defRPr sz="8589"/>
            </a:lvl6pPr>
            <a:lvl7pPr marL="11677886" indent="0">
              <a:buNone/>
              <a:defRPr sz="8589"/>
            </a:lvl7pPr>
            <a:lvl8pPr marL="13624200" indent="0">
              <a:buNone/>
              <a:defRPr sz="8589"/>
            </a:lvl8pPr>
            <a:lvl9pPr marL="15570515" indent="0">
              <a:buNone/>
              <a:defRPr sz="8589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932601" y="33492446"/>
            <a:ext cx="18160365" cy="5022374"/>
          </a:xfrm>
        </p:spPr>
        <p:txBody>
          <a:bodyPr/>
          <a:lstStyle>
            <a:lvl1pPr marL="0" indent="0">
              <a:buNone/>
              <a:defRPr sz="6041"/>
            </a:lvl1pPr>
            <a:lvl2pPr marL="1946315" indent="0">
              <a:buNone/>
              <a:defRPr sz="5191"/>
            </a:lvl2pPr>
            <a:lvl3pPr marL="3892628" indent="0">
              <a:buNone/>
              <a:defRPr sz="4248"/>
            </a:lvl3pPr>
            <a:lvl4pPr marL="5838944" indent="0">
              <a:buNone/>
              <a:defRPr sz="3681"/>
            </a:lvl4pPr>
            <a:lvl5pPr marL="7785256" indent="0">
              <a:buNone/>
              <a:defRPr sz="3681"/>
            </a:lvl5pPr>
            <a:lvl6pPr marL="9731571" indent="0">
              <a:buNone/>
              <a:defRPr sz="3681"/>
            </a:lvl6pPr>
            <a:lvl7pPr marL="11677886" indent="0">
              <a:buNone/>
              <a:defRPr sz="3681"/>
            </a:lvl7pPr>
            <a:lvl8pPr marL="13624200" indent="0">
              <a:buNone/>
              <a:defRPr sz="3681"/>
            </a:lvl8pPr>
            <a:lvl9pPr marL="15570515" indent="0">
              <a:buNone/>
              <a:defRPr sz="368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196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513365" y="1713752"/>
            <a:ext cx="27240549" cy="7132374"/>
          </a:xfrm>
          <a:prstGeom prst="rect">
            <a:avLst/>
          </a:prstGeom>
        </p:spPr>
        <p:txBody>
          <a:bodyPr vert="horz" lIns="412399" tIns="206199" rIns="412399" bIns="206199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13365" y="9985331"/>
            <a:ext cx="27240549" cy="28242220"/>
          </a:xfrm>
          <a:prstGeom prst="rect">
            <a:avLst/>
          </a:prstGeom>
        </p:spPr>
        <p:txBody>
          <a:bodyPr vert="horz" lIns="412399" tIns="206199" rIns="412399" bIns="206199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1691548" y="39663925"/>
            <a:ext cx="7062366" cy="2278394"/>
          </a:xfrm>
          <a:prstGeom prst="rect">
            <a:avLst/>
          </a:prstGeom>
        </p:spPr>
        <p:txBody>
          <a:bodyPr vert="horz" lIns="412399" tIns="206199" rIns="412399" bIns="206199" rtlCol="1" anchor="ctr"/>
          <a:lstStyle>
            <a:lvl1pPr algn="r">
              <a:defRPr sz="51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16138-63C2-4E00-AA43-FF5314631E07}" type="datetimeFigureOut">
              <a:rPr lang="ar-SA" smtClean="0"/>
              <a:pPr/>
              <a:t>29/03/1441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10341320" y="39663925"/>
            <a:ext cx="9584638" cy="2278394"/>
          </a:xfrm>
          <a:prstGeom prst="rect">
            <a:avLst/>
          </a:prstGeom>
        </p:spPr>
        <p:txBody>
          <a:bodyPr vert="horz" lIns="412399" tIns="206199" rIns="412399" bIns="206199" rtlCol="1" anchor="ctr"/>
          <a:lstStyle>
            <a:lvl1pPr algn="ctr">
              <a:defRPr sz="51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513365" y="39663925"/>
            <a:ext cx="7062366" cy="2278394"/>
          </a:xfrm>
          <a:prstGeom prst="rect">
            <a:avLst/>
          </a:prstGeom>
        </p:spPr>
        <p:txBody>
          <a:bodyPr vert="horz" lIns="412399" tIns="206199" rIns="412399" bIns="206199" rtlCol="1" anchor="ctr"/>
          <a:lstStyle>
            <a:lvl1pPr algn="l">
              <a:defRPr sz="51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A8F6-4508-4C11-A55E-36557188D3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720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92628" rtl="1" eaLnBrk="1" latinLnBrk="0" hangingPunct="1">
        <a:spcBef>
          <a:spcPct val="0"/>
        </a:spcBef>
        <a:buNone/>
        <a:defRPr sz="185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9737" indent="-1459737" algn="r" defTabSz="3892628" rtl="1" eaLnBrk="1" latinLnBrk="0" hangingPunct="1">
        <a:spcBef>
          <a:spcPct val="20000"/>
        </a:spcBef>
        <a:buFont typeface="Arial" pitchFamily="34" charset="0"/>
        <a:buChar char="•"/>
        <a:defRPr sz="13498" kern="1200">
          <a:solidFill>
            <a:schemeClr val="tx1"/>
          </a:solidFill>
          <a:latin typeface="+mn-lt"/>
          <a:ea typeface="+mn-ea"/>
          <a:cs typeface="+mn-cs"/>
        </a:defRPr>
      </a:lvl1pPr>
      <a:lvl2pPr marL="3162760" indent="-1216447" algn="r" defTabSz="3892628" rtl="1" eaLnBrk="1" latinLnBrk="0" hangingPunct="1">
        <a:spcBef>
          <a:spcPct val="20000"/>
        </a:spcBef>
        <a:buFont typeface="Arial" pitchFamily="34" charset="0"/>
        <a:buChar char="–"/>
        <a:defRPr sz="11893" kern="1200">
          <a:solidFill>
            <a:schemeClr val="tx1"/>
          </a:solidFill>
          <a:latin typeface="+mn-lt"/>
          <a:ea typeface="+mn-ea"/>
          <a:cs typeface="+mn-cs"/>
        </a:defRPr>
      </a:lvl2pPr>
      <a:lvl3pPr marL="4865787" indent="-973156" algn="r" defTabSz="3892628" rtl="1" eaLnBrk="1" latinLnBrk="0" hangingPunct="1">
        <a:spcBef>
          <a:spcPct val="20000"/>
        </a:spcBef>
        <a:buFont typeface="Arial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3pPr>
      <a:lvl4pPr marL="6812100" indent="-973156" algn="r" defTabSz="3892628" rtl="1" eaLnBrk="1" latinLnBrk="0" hangingPunct="1">
        <a:spcBef>
          <a:spcPct val="20000"/>
        </a:spcBef>
        <a:buFont typeface="Arial" pitchFamily="34" charset="0"/>
        <a:buChar char="–"/>
        <a:defRPr sz="8589" kern="1200">
          <a:solidFill>
            <a:schemeClr val="tx1"/>
          </a:solidFill>
          <a:latin typeface="+mn-lt"/>
          <a:ea typeface="+mn-ea"/>
          <a:cs typeface="+mn-cs"/>
        </a:defRPr>
      </a:lvl4pPr>
      <a:lvl5pPr marL="8758415" indent="-973156" algn="r" defTabSz="3892628" rtl="1" eaLnBrk="1" latinLnBrk="0" hangingPunct="1">
        <a:spcBef>
          <a:spcPct val="20000"/>
        </a:spcBef>
        <a:buFont typeface="Arial" pitchFamily="34" charset="0"/>
        <a:buChar char="»"/>
        <a:defRPr sz="8589" kern="1200">
          <a:solidFill>
            <a:schemeClr val="tx1"/>
          </a:solidFill>
          <a:latin typeface="+mn-lt"/>
          <a:ea typeface="+mn-ea"/>
          <a:cs typeface="+mn-cs"/>
        </a:defRPr>
      </a:lvl5pPr>
      <a:lvl6pPr marL="10704727" indent="-973156" algn="r" defTabSz="3892628" rtl="1" eaLnBrk="1" latinLnBrk="0" hangingPunct="1">
        <a:spcBef>
          <a:spcPct val="20000"/>
        </a:spcBef>
        <a:buFont typeface="Arial" pitchFamily="34" charset="0"/>
        <a:buChar char="•"/>
        <a:defRPr sz="8589" kern="1200">
          <a:solidFill>
            <a:schemeClr val="tx1"/>
          </a:solidFill>
          <a:latin typeface="+mn-lt"/>
          <a:ea typeface="+mn-ea"/>
          <a:cs typeface="+mn-cs"/>
        </a:defRPr>
      </a:lvl6pPr>
      <a:lvl7pPr marL="12651044" indent="-973156" algn="r" defTabSz="3892628" rtl="1" eaLnBrk="1" latinLnBrk="0" hangingPunct="1">
        <a:spcBef>
          <a:spcPct val="20000"/>
        </a:spcBef>
        <a:buFont typeface="Arial" pitchFamily="34" charset="0"/>
        <a:buChar char="•"/>
        <a:defRPr sz="8589" kern="1200">
          <a:solidFill>
            <a:schemeClr val="tx1"/>
          </a:solidFill>
          <a:latin typeface="+mn-lt"/>
          <a:ea typeface="+mn-ea"/>
          <a:cs typeface="+mn-cs"/>
        </a:defRPr>
      </a:lvl7pPr>
      <a:lvl8pPr marL="14597359" indent="-973156" algn="r" defTabSz="3892628" rtl="1" eaLnBrk="1" latinLnBrk="0" hangingPunct="1">
        <a:spcBef>
          <a:spcPct val="20000"/>
        </a:spcBef>
        <a:buFont typeface="Arial" pitchFamily="34" charset="0"/>
        <a:buChar char="•"/>
        <a:defRPr sz="8589" kern="1200">
          <a:solidFill>
            <a:schemeClr val="tx1"/>
          </a:solidFill>
          <a:latin typeface="+mn-lt"/>
          <a:ea typeface="+mn-ea"/>
          <a:cs typeface="+mn-cs"/>
        </a:defRPr>
      </a:lvl8pPr>
      <a:lvl9pPr marL="16543671" indent="-973156" algn="r" defTabSz="3892628" rtl="1" eaLnBrk="1" latinLnBrk="0" hangingPunct="1">
        <a:spcBef>
          <a:spcPct val="20000"/>
        </a:spcBef>
        <a:buFont typeface="Arial" pitchFamily="34" charset="0"/>
        <a:buChar char="•"/>
        <a:defRPr sz="85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1pPr>
      <a:lvl2pPr marL="1946315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2pPr>
      <a:lvl3pPr marL="3892628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3pPr>
      <a:lvl4pPr marL="5838944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4pPr>
      <a:lvl5pPr marL="7785256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5pPr>
      <a:lvl6pPr marL="9731571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6pPr>
      <a:lvl7pPr marL="11677886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7pPr>
      <a:lvl8pPr marL="13624200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8pPr>
      <a:lvl9pPr marL="15570515" algn="r" defTabSz="3892628" rtl="1" eaLnBrk="1" latinLnBrk="0" hangingPunct="1">
        <a:defRPr sz="76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65EEDB24-B7E1-434D-815A-4BB1514CC9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3493" y="36688167"/>
            <a:ext cx="30240284" cy="6034907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231B138-EA19-644E-B6FD-665FEE54A0E5}"/>
              </a:ext>
            </a:extLst>
          </p:cNvPr>
          <p:cNvSpPr/>
          <p:nvPr/>
        </p:nvSpPr>
        <p:spPr>
          <a:xfrm>
            <a:off x="13494" y="40288189"/>
            <a:ext cx="30240285" cy="24136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2628" rtl="0"/>
            <a:endParaRPr lang="en-US" sz="7353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4B232F-8597-534F-9432-356B31895EAF}"/>
              </a:ext>
            </a:extLst>
          </p:cNvPr>
          <p:cNvSpPr/>
          <p:nvPr/>
        </p:nvSpPr>
        <p:spPr>
          <a:xfrm>
            <a:off x="13493" y="134031"/>
            <a:ext cx="30240288" cy="6993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2628" rtl="0"/>
            <a:endParaRPr lang="en-US" sz="7353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FB5B15-3334-C946-AE1D-B0855694F3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3490" y="494536"/>
            <a:ext cx="30240288" cy="603490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493" y="7141707"/>
            <a:ext cx="9546858" cy="1090265"/>
          </a:xfrm>
          <a:prstGeom prst="rect">
            <a:avLst/>
          </a:prstGeom>
          <a:solidFill>
            <a:srgbClr val="FF706B"/>
          </a:solidFill>
        </p:spPr>
        <p:txBody>
          <a:bodyPr wrap="square" lIns="389255" tIns="194627" rIns="389255" bIns="1946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531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INTRODUCTION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9ECA9B-3E90-5048-80E3-8BB8FFB88FE3}"/>
              </a:ext>
            </a:extLst>
          </p:cNvPr>
          <p:cNvSpPr/>
          <p:nvPr/>
        </p:nvSpPr>
        <p:spPr>
          <a:xfrm>
            <a:off x="10002135" y="7141704"/>
            <a:ext cx="10195036" cy="33146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2628" rtl="0"/>
            <a:endParaRPr lang="en-US" sz="7353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98E9810-BA8F-BB45-A347-EC7EA2F53A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130" y="754023"/>
            <a:ext cx="2850576" cy="2850576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E77A03FE-0F4A-8E48-B957-7359C2F55785}"/>
              </a:ext>
            </a:extLst>
          </p:cNvPr>
          <p:cNvSpPr/>
          <p:nvPr/>
        </p:nvSpPr>
        <p:spPr>
          <a:xfrm>
            <a:off x="13494" y="22624681"/>
            <a:ext cx="9546857" cy="1090265"/>
          </a:xfrm>
          <a:prstGeom prst="rect">
            <a:avLst/>
          </a:prstGeom>
          <a:solidFill>
            <a:srgbClr val="FF706B"/>
          </a:solidFill>
        </p:spPr>
        <p:txBody>
          <a:bodyPr wrap="square" lIns="389255" tIns="194627" rIns="389255" bIns="1946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531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OBJECTIVE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A4FDFAE-B0E9-5948-905C-BF6EDA06A006}"/>
              </a:ext>
            </a:extLst>
          </p:cNvPr>
          <p:cNvSpPr/>
          <p:nvPr/>
        </p:nvSpPr>
        <p:spPr>
          <a:xfrm>
            <a:off x="13494" y="28601613"/>
            <a:ext cx="9544033" cy="1090265"/>
          </a:xfrm>
          <a:prstGeom prst="rect">
            <a:avLst/>
          </a:prstGeom>
          <a:solidFill>
            <a:srgbClr val="FF706B"/>
          </a:solidFill>
        </p:spPr>
        <p:txBody>
          <a:bodyPr wrap="square" lIns="389255" tIns="194627" rIns="389255" bIns="1946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531" b="1" dirty="0">
                <a:solidFill>
                  <a:schemeClr val="bg1"/>
                </a:solidFill>
                <a:latin typeface="Century Gothic" panose="020B0502020202020204" pitchFamily="34" charset="0"/>
              </a:rPr>
              <a:t>MATERIALS &amp; METHODS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923305F-7B80-954F-954D-610E0B3CE680}"/>
              </a:ext>
            </a:extLst>
          </p:cNvPr>
          <p:cNvSpPr/>
          <p:nvPr/>
        </p:nvSpPr>
        <p:spPr>
          <a:xfrm>
            <a:off x="10002136" y="7141706"/>
            <a:ext cx="10195037" cy="1090265"/>
          </a:xfrm>
          <a:prstGeom prst="rect">
            <a:avLst/>
          </a:prstGeom>
          <a:solidFill>
            <a:srgbClr val="FF706B"/>
          </a:solidFill>
        </p:spPr>
        <p:txBody>
          <a:bodyPr wrap="square" lIns="389255" tIns="194627" rIns="389255" bIns="1946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531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3C4138D-E015-DC4E-AF8F-E48482E3A2FA}"/>
              </a:ext>
            </a:extLst>
          </p:cNvPr>
          <p:cNvSpPr/>
          <p:nvPr/>
        </p:nvSpPr>
        <p:spPr>
          <a:xfrm>
            <a:off x="20693120" y="7141708"/>
            <a:ext cx="9560658" cy="1090265"/>
          </a:xfrm>
          <a:prstGeom prst="rect">
            <a:avLst/>
          </a:prstGeom>
          <a:solidFill>
            <a:srgbClr val="FF706B"/>
          </a:solidFill>
        </p:spPr>
        <p:txBody>
          <a:bodyPr wrap="square" lIns="389255" tIns="194627" rIns="389255" bIns="1946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531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CONCLUSION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132F51B-16DF-A144-A292-E3A6DA5FDA67}"/>
              </a:ext>
            </a:extLst>
          </p:cNvPr>
          <p:cNvSpPr/>
          <p:nvPr/>
        </p:nvSpPr>
        <p:spPr>
          <a:xfrm>
            <a:off x="20690711" y="18882345"/>
            <a:ext cx="9563070" cy="1090265"/>
          </a:xfrm>
          <a:prstGeom prst="rect">
            <a:avLst/>
          </a:prstGeom>
          <a:solidFill>
            <a:srgbClr val="FF706B"/>
          </a:solidFill>
        </p:spPr>
        <p:txBody>
          <a:bodyPr wrap="square" lIns="389255" tIns="194627" rIns="389255" bIns="1946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531" b="1" dirty="0">
                <a:solidFill>
                  <a:schemeClr val="bg1"/>
                </a:solidFill>
                <a:latin typeface="Century Gothic" panose="020B0502020202020204" pitchFamily="34" charset="0"/>
              </a:rPr>
              <a:t>RECOMMENDATION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DD2C494-C639-4A48-999D-3DA11E560D76}"/>
              </a:ext>
            </a:extLst>
          </p:cNvPr>
          <p:cNvSpPr/>
          <p:nvPr/>
        </p:nvSpPr>
        <p:spPr>
          <a:xfrm>
            <a:off x="20690712" y="30096886"/>
            <a:ext cx="9563067" cy="1090265"/>
          </a:xfrm>
          <a:prstGeom prst="rect">
            <a:avLst/>
          </a:prstGeom>
          <a:solidFill>
            <a:srgbClr val="FF706B"/>
          </a:solidFill>
        </p:spPr>
        <p:txBody>
          <a:bodyPr wrap="square" lIns="389255" tIns="194627" rIns="389255" bIns="19462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4531" b="1" dirty="0">
                <a:solidFill>
                  <a:schemeClr val="bg1"/>
                </a:solidFill>
                <a:latin typeface="Century Gothic" panose="020B0502020202020204" pitchFamily="34" charset="0"/>
              </a:rPr>
              <a:t>REFERENCES</a:t>
            </a:r>
          </a:p>
        </p:txBody>
      </p:sp>
      <p:sp>
        <p:nvSpPr>
          <p:cNvPr id="29" name="مستطيل مستدير الزوايا 3">
            <a:extLst>
              <a:ext uri="{FF2B5EF4-FFF2-40B4-BE49-F238E27FC236}">
                <a16:creationId xmlns:a16="http://schemas.microsoft.com/office/drawing/2014/main" id="{70E99F24-3CA3-834B-8CB0-2B7C2E753AB2}"/>
              </a:ext>
            </a:extLst>
          </p:cNvPr>
          <p:cNvSpPr/>
          <p:nvPr/>
        </p:nvSpPr>
        <p:spPr>
          <a:xfrm>
            <a:off x="4978001" y="4065557"/>
            <a:ext cx="14913320" cy="116240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9255" tIns="194627" rIns="389255" bIns="194627" rtlCol="1" anchor="ctr"/>
          <a:lstStyle/>
          <a:p>
            <a:pPr marL="38959" lvl="3" algn="l" rtl="0"/>
            <a:r>
              <a:rPr lang="en-US" sz="453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Department of Clinical Nutrition 1440-1441 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5ADAE4-39D1-3E46-BA9C-6F0699F9BFE9}"/>
              </a:ext>
            </a:extLst>
          </p:cNvPr>
          <p:cNvSpPr/>
          <p:nvPr/>
        </p:nvSpPr>
        <p:spPr>
          <a:xfrm>
            <a:off x="5324289" y="5017094"/>
            <a:ext cx="10457415" cy="1624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</a:pPr>
            <a:r>
              <a:rPr lang="en-US" sz="4531" dirty="0">
                <a:solidFill>
                  <a:schemeClr val="bg1"/>
                </a:solidFill>
                <a:latin typeface="Century Gothic" panose="020B0502020202020204" pitchFamily="34" charset="0"/>
              </a:rPr>
              <a:t>Supervisor Name</a:t>
            </a:r>
            <a:r>
              <a:rPr lang="ar-SA" sz="4531" dirty="0">
                <a:solidFill>
                  <a:schemeClr val="bg1"/>
                </a:solidFill>
                <a:latin typeface="Century Gothic" panose="020B0502020202020204" pitchFamily="34" charset="0"/>
              </a:rPr>
              <a:t>و </a:t>
            </a:r>
            <a:r>
              <a:rPr lang="en-US" sz="4531" dirty="0">
                <a:solidFill>
                  <a:schemeClr val="bg1"/>
                </a:solidFill>
                <a:latin typeface="Century Gothic" panose="020B0502020202020204" pitchFamily="34" charset="0"/>
                <a:ea typeface="Times New Roman"/>
                <a:cs typeface="Arial"/>
              </a:rPr>
              <a:t>Student Name</a:t>
            </a:r>
          </a:p>
          <a:p>
            <a:pPr algn="l" rtl="0">
              <a:lnSpc>
                <a:spcPct val="115000"/>
              </a:lnSpc>
            </a:pPr>
            <a:endParaRPr lang="en-US" sz="453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EA7F0B-96FC-3140-89BB-4125C6AAC05C}"/>
              </a:ext>
            </a:extLst>
          </p:cNvPr>
          <p:cNvCxnSpPr>
            <a:cxnSpLocks/>
          </p:cNvCxnSpPr>
          <p:nvPr/>
        </p:nvCxnSpPr>
        <p:spPr>
          <a:xfrm>
            <a:off x="22474064" y="803144"/>
            <a:ext cx="0" cy="5726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مستطيل مستدير الزوايا 3"/>
          <p:cNvSpPr/>
          <p:nvPr/>
        </p:nvSpPr>
        <p:spPr>
          <a:xfrm>
            <a:off x="5000242" y="1294486"/>
            <a:ext cx="16999426" cy="29749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9255" tIns="194627" rIns="389255" bIns="194627" rtlCol="1" anchor="ctr"/>
          <a:lstStyle/>
          <a:p>
            <a:pPr marL="38959" lvl="3" algn="ctr" rtl="0"/>
            <a:r>
              <a:rPr lang="en-US" sz="6796" b="1" dirty="0">
                <a:solidFill>
                  <a:schemeClr val="bg1"/>
                </a:solidFill>
                <a:latin typeface="Century Gothic" panose="020B0502020202020204" pitchFamily="34" charset="0"/>
              </a:rPr>
              <a:t>Topic </a:t>
            </a:r>
          </a:p>
        </p:txBody>
      </p:sp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C565AD2D-7777-AA4B-BB39-F52CD6CB77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059" y="3798946"/>
            <a:ext cx="3310988" cy="310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761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32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Amr Mohamed Abdel Fattah Mohamed Mohamed</dc:creator>
  <cp:lastModifiedBy>Dr. khloud ghafouri</cp:lastModifiedBy>
  <cp:revision>215</cp:revision>
  <cp:lastPrinted>2019-03-18T18:39:51Z</cp:lastPrinted>
  <dcterms:created xsi:type="dcterms:W3CDTF">2011-12-07T07:18:18Z</dcterms:created>
  <dcterms:modified xsi:type="dcterms:W3CDTF">2019-11-25T21:39:17Z</dcterms:modified>
</cp:coreProperties>
</file>