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087600" cy="21396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8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9"/>
    <p:restoredTop sz="96012"/>
  </p:normalViewPr>
  <p:slideViewPr>
    <p:cSldViewPr snapToGrid="0" snapToObjects="1">
      <p:cViewPr>
        <p:scale>
          <a:sx n="19" d="100"/>
          <a:sy n="19" d="100"/>
        </p:scale>
        <p:origin x="-2322" y="-426"/>
      </p:cViewPr>
      <p:guideLst>
        <p:guide orient="horz" pos="6739"/>
        <p:guide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70" y="3501669"/>
            <a:ext cx="12824460" cy="7449091"/>
          </a:xfrm>
        </p:spPr>
        <p:txBody>
          <a:bodyPr anchor="b"/>
          <a:lstStyle>
            <a:lvl1pPr algn="ctr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950" y="11238025"/>
            <a:ext cx="11315700" cy="5165824"/>
          </a:xfrm>
        </p:spPr>
        <p:txBody>
          <a:bodyPr/>
          <a:lstStyle>
            <a:lvl1pPr marL="0" indent="0" algn="ctr">
              <a:buNone/>
              <a:defRPr sz="3960"/>
            </a:lvl1pPr>
            <a:lvl2pPr marL="754380" indent="0" algn="ctr">
              <a:buNone/>
              <a:defRPr sz="3300"/>
            </a:lvl2pPr>
            <a:lvl3pPr marL="1508760" indent="0" algn="ctr">
              <a:buNone/>
              <a:defRPr sz="2970"/>
            </a:lvl3pPr>
            <a:lvl4pPr marL="2263140" indent="0" algn="ctr">
              <a:buNone/>
              <a:defRPr sz="2640"/>
            </a:lvl4pPr>
            <a:lvl5pPr marL="3017520" indent="0" algn="ctr">
              <a:buNone/>
              <a:defRPr sz="2640"/>
            </a:lvl5pPr>
            <a:lvl6pPr marL="3771900" indent="0" algn="ctr">
              <a:buNone/>
              <a:defRPr sz="2640"/>
            </a:lvl6pPr>
            <a:lvl7pPr marL="4526280" indent="0" algn="ctr">
              <a:buNone/>
              <a:defRPr sz="2640"/>
            </a:lvl7pPr>
            <a:lvl8pPr marL="5280660" indent="0" algn="ctr">
              <a:buNone/>
              <a:defRPr sz="2640"/>
            </a:lvl8pPr>
            <a:lvl9pPr marL="6035040" indent="0" algn="ctr">
              <a:buNone/>
              <a:defRPr sz="2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1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97064" y="1139156"/>
            <a:ext cx="3253264" cy="181323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7273" y="1139156"/>
            <a:ext cx="9571196" cy="181323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4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8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415" y="5334229"/>
            <a:ext cx="13013055" cy="8900275"/>
          </a:xfrm>
        </p:spPr>
        <p:txBody>
          <a:bodyPr anchor="b"/>
          <a:lstStyle>
            <a:lvl1pPr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415" y="14318704"/>
            <a:ext cx="13013055" cy="4680445"/>
          </a:xfrm>
        </p:spPr>
        <p:txBody>
          <a:bodyPr/>
          <a:lstStyle>
            <a:lvl1pPr marL="0" indent="0">
              <a:buNone/>
              <a:defRPr sz="3960">
                <a:solidFill>
                  <a:schemeClr val="tx1"/>
                </a:solidFill>
              </a:defRPr>
            </a:lvl1pPr>
            <a:lvl2pPr marL="75438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508760" indent="0">
              <a:buNone/>
              <a:defRPr sz="2970">
                <a:solidFill>
                  <a:schemeClr val="tx1">
                    <a:tint val="75000"/>
                  </a:schemeClr>
                </a:solidFill>
              </a:defRPr>
            </a:lvl3pPr>
            <a:lvl4pPr marL="226314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4pPr>
            <a:lvl5pPr marL="301752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5pPr>
            <a:lvl6pPr marL="377190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6pPr>
            <a:lvl7pPr marL="452628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7pPr>
            <a:lvl8pPr marL="528066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8pPr>
            <a:lvl9pPr marL="603504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8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7273" y="5695781"/>
            <a:ext cx="6412230" cy="13575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8098" y="5695781"/>
            <a:ext cx="6412230" cy="13575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6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1139161"/>
            <a:ext cx="13013055" cy="4135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39" y="5245073"/>
            <a:ext cx="6382761" cy="2570529"/>
          </a:xfrm>
        </p:spPr>
        <p:txBody>
          <a:bodyPr anchor="b"/>
          <a:lstStyle>
            <a:lvl1pPr marL="0" indent="0">
              <a:buNone/>
              <a:defRPr sz="3960" b="1"/>
            </a:lvl1pPr>
            <a:lvl2pPr marL="754380" indent="0">
              <a:buNone/>
              <a:defRPr sz="3300" b="1"/>
            </a:lvl2pPr>
            <a:lvl3pPr marL="1508760" indent="0">
              <a:buNone/>
              <a:defRPr sz="2970" b="1"/>
            </a:lvl3pPr>
            <a:lvl4pPr marL="2263140" indent="0">
              <a:buNone/>
              <a:defRPr sz="2640" b="1"/>
            </a:lvl4pPr>
            <a:lvl5pPr marL="3017520" indent="0">
              <a:buNone/>
              <a:defRPr sz="2640" b="1"/>
            </a:lvl5pPr>
            <a:lvl6pPr marL="3771900" indent="0">
              <a:buNone/>
              <a:defRPr sz="2640" b="1"/>
            </a:lvl6pPr>
            <a:lvl7pPr marL="4526280" indent="0">
              <a:buNone/>
              <a:defRPr sz="2640" b="1"/>
            </a:lvl7pPr>
            <a:lvl8pPr marL="5280660" indent="0">
              <a:buNone/>
              <a:defRPr sz="2640" b="1"/>
            </a:lvl8pPr>
            <a:lvl9pPr marL="6035040" indent="0">
              <a:buNone/>
              <a:defRPr sz="2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39" y="7815602"/>
            <a:ext cx="6382761" cy="1149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8098" y="5245073"/>
            <a:ext cx="6414195" cy="2570529"/>
          </a:xfrm>
        </p:spPr>
        <p:txBody>
          <a:bodyPr anchor="b"/>
          <a:lstStyle>
            <a:lvl1pPr marL="0" indent="0">
              <a:buNone/>
              <a:defRPr sz="3960" b="1"/>
            </a:lvl1pPr>
            <a:lvl2pPr marL="754380" indent="0">
              <a:buNone/>
              <a:defRPr sz="3300" b="1"/>
            </a:lvl2pPr>
            <a:lvl3pPr marL="1508760" indent="0">
              <a:buNone/>
              <a:defRPr sz="2970" b="1"/>
            </a:lvl3pPr>
            <a:lvl4pPr marL="2263140" indent="0">
              <a:buNone/>
              <a:defRPr sz="2640" b="1"/>
            </a:lvl4pPr>
            <a:lvl5pPr marL="3017520" indent="0">
              <a:buNone/>
              <a:defRPr sz="2640" b="1"/>
            </a:lvl5pPr>
            <a:lvl6pPr marL="3771900" indent="0">
              <a:buNone/>
              <a:defRPr sz="2640" b="1"/>
            </a:lvl6pPr>
            <a:lvl7pPr marL="4526280" indent="0">
              <a:buNone/>
              <a:defRPr sz="2640" b="1"/>
            </a:lvl7pPr>
            <a:lvl8pPr marL="5280660" indent="0">
              <a:buNone/>
              <a:defRPr sz="2640" b="1"/>
            </a:lvl8pPr>
            <a:lvl9pPr marL="6035040" indent="0">
              <a:buNone/>
              <a:defRPr sz="2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8098" y="7815602"/>
            <a:ext cx="6414195" cy="1149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1426422"/>
            <a:ext cx="4866144" cy="4992476"/>
          </a:xfrm>
        </p:spPr>
        <p:txBody>
          <a:bodyPr anchor="b"/>
          <a:lstStyle>
            <a:lvl1pPr>
              <a:defRPr sz="5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195" y="3080679"/>
            <a:ext cx="7638098" cy="15205259"/>
          </a:xfrm>
        </p:spPr>
        <p:txBody>
          <a:bodyPr/>
          <a:lstStyle>
            <a:lvl1pPr>
              <a:defRPr sz="5280"/>
            </a:lvl1pPr>
            <a:lvl2pPr>
              <a:defRPr sz="4620"/>
            </a:lvl2pPr>
            <a:lvl3pPr>
              <a:defRPr sz="396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6418897"/>
            <a:ext cx="4866144" cy="11891802"/>
          </a:xfrm>
        </p:spPr>
        <p:txBody>
          <a:bodyPr/>
          <a:lstStyle>
            <a:lvl1pPr marL="0" indent="0">
              <a:buNone/>
              <a:defRPr sz="2640"/>
            </a:lvl1pPr>
            <a:lvl2pPr marL="754380" indent="0">
              <a:buNone/>
              <a:defRPr sz="2310"/>
            </a:lvl2pPr>
            <a:lvl3pPr marL="1508760" indent="0">
              <a:buNone/>
              <a:defRPr sz="1980"/>
            </a:lvl3pPr>
            <a:lvl4pPr marL="2263140" indent="0">
              <a:buNone/>
              <a:defRPr sz="1650"/>
            </a:lvl4pPr>
            <a:lvl5pPr marL="3017520" indent="0">
              <a:buNone/>
              <a:defRPr sz="1650"/>
            </a:lvl5pPr>
            <a:lvl6pPr marL="3771900" indent="0">
              <a:buNone/>
              <a:defRPr sz="1650"/>
            </a:lvl6pPr>
            <a:lvl7pPr marL="4526280" indent="0">
              <a:buNone/>
              <a:defRPr sz="1650"/>
            </a:lvl7pPr>
            <a:lvl8pPr marL="5280660" indent="0">
              <a:buNone/>
              <a:defRPr sz="1650"/>
            </a:lvl8pPr>
            <a:lvl9pPr marL="6035040" indent="0">
              <a:buNone/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4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1426422"/>
            <a:ext cx="4866144" cy="4992476"/>
          </a:xfrm>
        </p:spPr>
        <p:txBody>
          <a:bodyPr anchor="b"/>
          <a:lstStyle>
            <a:lvl1pPr>
              <a:defRPr sz="5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14195" y="3080679"/>
            <a:ext cx="7638098" cy="15205259"/>
          </a:xfrm>
        </p:spPr>
        <p:txBody>
          <a:bodyPr anchor="t"/>
          <a:lstStyle>
            <a:lvl1pPr marL="0" indent="0">
              <a:buNone/>
              <a:defRPr sz="5280"/>
            </a:lvl1pPr>
            <a:lvl2pPr marL="754380" indent="0">
              <a:buNone/>
              <a:defRPr sz="4620"/>
            </a:lvl2pPr>
            <a:lvl3pPr marL="1508760" indent="0">
              <a:buNone/>
              <a:defRPr sz="3960"/>
            </a:lvl3pPr>
            <a:lvl4pPr marL="2263140" indent="0">
              <a:buNone/>
              <a:defRPr sz="3300"/>
            </a:lvl4pPr>
            <a:lvl5pPr marL="3017520" indent="0">
              <a:buNone/>
              <a:defRPr sz="3300"/>
            </a:lvl5pPr>
            <a:lvl6pPr marL="3771900" indent="0">
              <a:buNone/>
              <a:defRPr sz="3300"/>
            </a:lvl6pPr>
            <a:lvl7pPr marL="4526280" indent="0">
              <a:buNone/>
              <a:defRPr sz="3300"/>
            </a:lvl7pPr>
            <a:lvl8pPr marL="5280660" indent="0">
              <a:buNone/>
              <a:defRPr sz="3300"/>
            </a:lvl8pPr>
            <a:lvl9pPr marL="6035040" indent="0">
              <a:buNone/>
              <a:defRPr sz="33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6418897"/>
            <a:ext cx="4866144" cy="11891802"/>
          </a:xfrm>
        </p:spPr>
        <p:txBody>
          <a:bodyPr/>
          <a:lstStyle>
            <a:lvl1pPr marL="0" indent="0">
              <a:buNone/>
              <a:defRPr sz="2640"/>
            </a:lvl1pPr>
            <a:lvl2pPr marL="754380" indent="0">
              <a:buNone/>
              <a:defRPr sz="2310"/>
            </a:lvl2pPr>
            <a:lvl3pPr marL="1508760" indent="0">
              <a:buNone/>
              <a:defRPr sz="1980"/>
            </a:lvl3pPr>
            <a:lvl4pPr marL="2263140" indent="0">
              <a:buNone/>
              <a:defRPr sz="1650"/>
            </a:lvl4pPr>
            <a:lvl5pPr marL="3017520" indent="0">
              <a:buNone/>
              <a:defRPr sz="1650"/>
            </a:lvl5pPr>
            <a:lvl6pPr marL="3771900" indent="0">
              <a:buNone/>
              <a:defRPr sz="1650"/>
            </a:lvl6pPr>
            <a:lvl7pPr marL="4526280" indent="0">
              <a:buNone/>
              <a:defRPr sz="1650"/>
            </a:lvl7pPr>
            <a:lvl8pPr marL="5280660" indent="0">
              <a:buNone/>
              <a:defRPr sz="1650"/>
            </a:lvl8pPr>
            <a:lvl9pPr marL="6035040" indent="0">
              <a:buNone/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4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273" y="1139161"/>
            <a:ext cx="13013055" cy="4135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273" y="5695781"/>
            <a:ext cx="13013055" cy="13575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7273" y="19831228"/>
            <a:ext cx="3394710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0568-DDA8-054E-898F-9918B10785A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7768" y="19831228"/>
            <a:ext cx="5092065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618" y="19831228"/>
            <a:ext cx="3394710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E22EC-D8DB-F041-98E1-3C2E7BE5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4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8760" rtl="0" eaLnBrk="1" latinLnBrk="0" hangingPunct="1">
        <a:lnSpc>
          <a:spcPct val="90000"/>
        </a:lnSpc>
        <a:spcBef>
          <a:spcPct val="0"/>
        </a:spcBef>
        <a:buNone/>
        <a:defRPr sz="72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50876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4620" kern="1200">
          <a:solidFill>
            <a:schemeClr val="tx1"/>
          </a:solidFill>
          <a:latin typeface="+mn-lt"/>
          <a:ea typeface="+mn-ea"/>
          <a:cs typeface="+mn-cs"/>
        </a:defRPr>
      </a:lvl1pPr>
      <a:lvl2pPr marL="113157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188595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64033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4pPr>
      <a:lvl5pPr marL="339471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5pPr>
      <a:lvl6pPr marL="414909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6pPr>
      <a:lvl7pPr marL="490347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7pPr>
      <a:lvl8pPr marL="565785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8pPr>
      <a:lvl9pPr marL="641223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50876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3pPr>
      <a:lvl4pPr marL="226314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2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6pPr>
      <a:lvl7pPr marL="452628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7pPr>
      <a:lvl8pPr marL="528066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8pPr>
      <a:lvl9pPr marL="603504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xmlns="" id="{FE6C92A7-7543-8B42-9453-AF7833AD8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54"/>
            <a:ext cx="15087600" cy="213338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91D4C62-13AD-6244-8996-B92DA6814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051209" y="3489489"/>
            <a:ext cx="6368179" cy="8932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ABD1E4A-62B2-7B42-A81A-A9D9D7940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325701" y="13313427"/>
            <a:ext cx="6368179" cy="8932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63F613C-C7D6-9E4A-82E6-1718AED18D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701" y="4630316"/>
            <a:ext cx="6368179" cy="8932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29DB812-A90D-B747-B867-DEFA57F35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1209" y="8793336"/>
            <a:ext cx="6368180" cy="8932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B035283-AA8C-1B42-8796-B52DD30D2D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1209" y="16446032"/>
            <a:ext cx="6368179" cy="89321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A122D0F-48DE-8C4C-9DF4-3BFAA1F149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701" y="16446032"/>
            <a:ext cx="6368180" cy="893216"/>
          </a:xfrm>
          <a:prstGeom prst="rect">
            <a:avLst/>
          </a:prstGeom>
        </p:spPr>
      </p:pic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5BE6BB96-AC6F-9B4C-9FD1-DBCCB5236C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2635" y="3330699"/>
            <a:ext cx="4945325" cy="115854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0D0EA52-BE6D-E142-8460-207E63777A47}"/>
              </a:ext>
            </a:extLst>
          </p:cNvPr>
          <p:cNvSpPr txBox="1"/>
          <p:nvPr/>
        </p:nvSpPr>
        <p:spPr>
          <a:xfrm>
            <a:off x="4963886" y="2130951"/>
            <a:ext cx="33963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400" dirty="0">
                <a:solidFill>
                  <a:schemeClr val="accent2"/>
                </a:solidFill>
              </a:rPr>
              <a:t>الاسم الثلاثي</a:t>
            </a:r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xmlns="" id="{22AA2E91-0813-5841-A6A3-B67B850416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0800" y="8706400"/>
            <a:ext cx="4945325" cy="1158543"/>
          </a:xfrm>
          <a:prstGeom prst="rect">
            <a:avLst/>
          </a:prstGeom>
        </p:spPr>
      </p:pic>
      <p:pic>
        <p:nvPicPr>
          <p:cNvPr id="27" name="Picture 26" descr="A picture containing text, logo&#10;&#10;Description automatically generated">
            <a:extLst>
              <a:ext uri="{FF2B5EF4-FFF2-40B4-BE49-F238E27FC236}">
                <a16:creationId xmlns:a16="http://schemas.microsoft.com/office/drawing/2014/main" xmlns="" id="{64406547-AC8F-5A4D-8D77-7E78AFFCE0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62634" y="16322254"/>
            <a:ext cx="5333995" cy="1249597"/>
          </a:xfrm>
          <a:prstGeom prst="rect">
            <a:avLst/>
          </a:prstGeom>
        </p:spPr>
      </p:pic>
      <p:pic>
        <p:nvPicPr>
          <p:cNvPr id="29" name="Picture 28" descr="Text, logo&#10;&#10;Description automatically generated">
            <a:extLst>
              <a:ext uri="{FF2B5EF4-FFF2-40B4-BE49-F238E27FC236}">
                <a16:creationId xmlns:a16="http://schemas.microsoft.com/office/drawing/2014/main" xmlns="" id="{6AD14379-5DCE-F547-A8CC-9149344DE0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105" y="4481358"/>
            <a:ext cx="5165181" cy="1210049"/>
          </a:xfrm>
          <a:prstGeom prst="rect">
            <a:avLst/>
          </a:prstGeom>
        </p:spPr>
      </p:pic>
      <p:pic>
        <p:nvPicPr>
          <p:cNvPr id="31" name="Picture 30" descr="A picture containing text, logo&#10;&#10;Description automatically generated">
            <a:extLst>
              <a:ext uri="{FF2B5EF4-FFF2-40B4-BE49-F238E27FC236}">
                <a16:creationId xmlns:a16="http://schemas.microsoft.com/office/drawing/2014/main" xmlns="" id="{44994A90-AD01-9C42-911D-86C0283550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2504" y="13200389"/>
            <a:ext cx="5165186" cy="1210050"/>
          </a:xfrm>
          <a:prstGeom prst="rect">
            <a:avLst/>
          </a:prstGeom>
        </p:spPr>
      </p:pic>
      <p:pic>
        <p:nvPicPr>
          <p:cNvPr id="32" name="Picture 31" descr="A picture containing text, logo&#10;&#10;Description automatically generated">
            <a:extLst>
              <a:ext uri="{FF2B5EF4-FFF2-40B4-BE49-F238E27FC236}">
                <a16:creationId xmlns:a16="http://schemas.microsoft.com/office/drawing/2014/main" xmlns="" id="{09C95968-4B09-BD43-B5B0-5D40F03F2E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2895" y="16322253"/>
            <a:ext cx="5333995" cy="124959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314FDE5-351B-8947-932F-142C8692E27D}"/>
              </a:ext>
            </a:extLst>
          </p:cNvPr>
          <p:cNvSpPr txBox="1"/>
          <p:nvPr/>
        </p:nvSpPr>
        <p:spPr>
          <a:xfrm>
            <a:off x="4963886" y="1210429"/>
            <a:ext cx="545232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algn="ctr" defTabSz="457200" rtl="1" eaLnBrk="1" latinLnBrk="0" hangingPunct="1"/>
            <a:r>
              <a:rPr lang="ar-SA" sz="4400" dirty="0">
                <a:solidFill>
                  <a:schemeClr val="accent2"/>
                </a:solidFill>
              </a:rPr>
              <a:t>موضوع البحث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2D17583D-5419-4343-99A2-1DAE26C0543E}"/>
              </a:ext>
            </a:extLst>
          </p:cNvPr>
          <p:cNvSpPr txBox="1"/>
          <p:nvPr/>
        </p:nvSpPr>
        <p:spPr>
          <a:xfrm>
            <a:off x="8051209" y="4501976"/>
            <a:ext cx="6323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dirty="0"/>
              <a:t>نص </a:t>
            </a:r>
            <a:r>
              <a:rPr lang="ar-SA" sz="2000" dirty="0"/>
              <a:t>المقدمة</a:t>
            </a:r>
            <a:endParaRPr lang="en-US" sz="2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CCAD84DD-78E8-5647-9763-B3C513C8AC61}"/>
              </a:ext>
            </a:extLst>
          </p:cNvPr>
          <p:cNvCxnSpPr/>
          <p:nvPr/>
        </p:nvCxnSpPr>
        <p:spPr>
          <a:xfrm>
            <a:off x="7543800" y="3489489"/>
            <a:ext cx="0" cy="16786337"/>
          </a:xfrm>
          <a:prstGeom prst="line">
            <a:avLst/>
          </a:prstGeom>
          <a:ln w="9525">
            <a:solidFill>
              <a:srgbClr val="0A878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A813185-0966-AC4A-95F6-54B41232D600}"/>
              </a:ext>
            </a:extLst>
          </p:cNvPr>
          <p:cNvSpPr txBox="1"/>
          <p:nvPr/>
        </p:nvSpPr>
        <p:spPr>
          <a:xfrm>
            <a:off x="7971695" y="9821854"/>
            <a:ext cx="6323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000" dirty="0"/>
              <a:t>المنهجية</a:t>
            </a:r>
            <a:endParaRPr lang="en-US" sz="2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E81BDBE-0DF3-2146-8530-3F08E01FAA45}"/>
              </a:ext>
            </a:extLst>
          </p:cNvPr>
          <p:cNvSpPr txBox="1"/>
          <p:nvPr/>
        </p:nvSpPr>
        <p:spPr>
          <a:xfrm>
            <a:off x="7969441" y="17571850"/>
            <a:ext cx="6323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000" dirty="0"/>
              <a:t>النتائج</a:t>
            </a:r>
            <a:endParaRPr lang="en-US" sz="2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2D6185E-526B-7B4B-9154-E06C0FD48C13}"/>
              </a:ext>
            </a:extLst>
          </p:cNvPr>
          <p:cNvSpPr txBox="1"/>
          <p:nvPr/>
        </p:nvSpPr>
        <p:spPr>
          <a:xfrm>
            <a:off x="387757" y="5699498"/>
            <a:ext cx="6323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000" dirty="0"/>
              <a:t>النتائج</a:t>
            </a:r>
            <a:endParaRPr lang="en-US" sz="2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FFFD5419-B5C8-3141-A5D4-99E9F02971BA}"/>
              </a:ext>
            </a:extLst>
          </p:cNvPr>
          <p:cNvSpPr txBox="1"/>
          <p:nvPr/>
        </p:nvSpPr>
        <p:spPr>
          <a:xfrm>
            <a:off x="387757" y="14334163"/>
            <a:ext cx="6323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000" dirty="0"/>
              <a:t>التوصيات</a:t>
            </a:r>
            <a:endParaRPr lang="en-US" sz="2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7BDAA7C6-5980-E544-B51B-395E82CDD38C}"/>
              </a:ext>
            </a:extLst>
          </p:cNvPr>
          <p:cNvSpPr txBox="1"/>
          <p:nvPr/>
        </p:nvSpPr>
        <p:spPr>
          <a:xfrm>
            <a:off x="502459" y="17585169"/>
            <a:ext cx="6323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000" dirty="0"/>
              <a:t>النتائج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143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11</Words>
  <Application>Microsoft Office PowerPoint</Application>
  <PresentationFormat>مخصص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hp</cp:lastModifiedBy>
  <cp:revision>6</cp:revision>
  <dcterms:created xsi:type="dcterms:W3CDTF">2020-11-22T20:57:30Z</dcterms:created>
  <dcterms:modified xsi:type="dcterms:W3CDTF">2020-11-24T11:50:28Z</dcterms:modified>
</cp:coreProperties>
</file>