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60" d="100"/>
          <a:sy n="6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, and chopsticks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Bowl with salmon cakes, salad, a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Bowl of pappardelle pasta with parsley butter, roasted hazelnuts, and shaved parmesan chees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wl of pappardelle pasta with parsley butter, roasted hazelnuts, and shaved parmesan cheese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7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Image" descr="Image"/>
          <p:cNvPicPr>
            <a:picLocks noChangeAspect="1"/>
          </p:cNvPicPr>
          <p:nvPr/>
        </p:nvPicPr>
        <p:blipFill>
          <a:blip r:embed="rId2">
            <a:alphaModFix amt="51920"/>
          </a:blip>
          <a:srcRect l="7162" r="76650" b="72075"/>
          <a:stretch>
            <a:fillRect/>
          </a:stretch>
        </p:blipFill>
        <p:spPr>
          <a:xfrm>
            <a:off x="10192742" y="-28121"/>
            <a:ext cx="3998418" cy="389529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Image" descr="Image"/>
          <p:cNvPicPr>
            <a:picLocks noChangeAspect="1"/>
          </p:cNvPicPr>
          <p:nvPr/>
        </p:nvPicPr>
        <p:blipFill>
          <a:blip r:embed="rId2"/>
          <a:srcRect t="93049"/>
          <a:stretch>
            <a:fillRect/>
          </a:stretch>
        </p:blipFill>
        <p:spPr>
          <a:xfrm>
            <a:off x="-14785" y="12878866"/>
            <a:ext cx="21963312" cy="8620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77" name="pasted-movie.png" descr="pasted-movi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7535" y="26926"/>
            <a:ext cx="3488930" cy="3010058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بخطوات واثقة نحو تعزيز جودة الحياة الطلابية…"/>
          <p:cNvSpPr txBox="1"/>
          <p:nvPr/>
        </p:nvSpPr>
        <p:spPr>
          <a:xfrm>
            <a:off x="2490421" y="4319935"/>
            <a:ext cx="19403158" cy="12157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rtl="1">
              <a:defRPr sz="3000">
                <a:latin typeface="TS Safaa Regular"/>
                <a:ea typeface="TS Safaa Regular"/>
                <a:cs typeface="TS Safaa Regular"/>
                <a:sym typeface="TS Safaa Regular"/>
              </a:defRPr>
            </a:pPr>
            <a:r>
              <a:rPr lang="ar-SA" dirty="0"/>
              <a:t>نص</a:t>
            </a:r>
            <a:endParaRPr dirty="0"/>
          </a:p>
          <a:p>
            <a:pPr algn="ctr" rtl="1">
              <a:spcBef>
                <a:spcPts val="1000"/>
              </a:spcBef>
              <a:defRPr sz="4000">
                <a:latin typeface="TS Safaa Regular"/>
                <a:ea typeface="TS Safaa Regular"/>
                <a:cs typeface="TS Safaa Regular"/>
                <a:sym typeface="TS Safaa Regular"/>
              </a:defRPr>
            </a:pPr>
            <a:r>
              <a:rPr dirty="0" err="1"/>
              <a:t>تدعوكم</a:t>
            </a:r>
            <a:r>
              <a:rPr dirty="0"/>
              <a:t> </a:t>
            </a:r>
            <a:r>
              <a:rPr dirty="0" err="1"/>
              <a:t>كلية</a:t>
            </a:r>
            <a:r>
              <a:rPr dirty="0"/>
              <a:t> </a:t>
            </a:r>
            <a:r>
              <a:rPr dirty="0" err="1"/>
              <a:t>الطب</a:t>
            </a:r>
            <a:r>
              <a:rPr dirty="0"/>
              <a:t> </a:t>
            </a:r>
            <a:r>
              <a:rPr dirty="0" err="1"/>
              <a:t>بجامعة</a:t>
            </a:r>
            <a:r>
              <a:rPr dirty="0"/>
              <a:t> </a:t>
            </a:r>
            <a:r>
              <a:rPr dirty="0" err="1"/>
              <a:t>أم</a:t>
            </a:r>
            <a:r>
              <a:rPr dirty="0"/>
              <a:t> </a:t>
            </a:r>
            <a:r>
              <a:rPr dirty="0" err="1"/>
              <a:t>القرى</a:t>
            </a:r>
            <a:r>
              <a:rPr dirty="0"/>
              <a:t> </a:t>
            </a:r>
            <a:r>
              <a:rPr dirty="0" err="1"/>
              <a:t>للانضمام</a:t>
            </a:r>
            <a:r>
              <a:rPr dirty="0"/>
              <a:t> </a:t>
            </a:r>
            <a:r>
              <a:rPr dirty="0" err="1"/>
              <a:t>إلينا</a:t>
            </a:r>
            <a:r>
              <a:rPr dirty="0"/>
              <a:t> </a:t>
            </a:r>
            <a:r>
              <a:rPr dirty="0" err="1"/>
              <a:t>في</a:t>
            </a:r>
            <a:endParaRPr dirty="0"/>
          </a:p>
        </p:txBody>
      </p:sp>
      <p:sp>
        <p:nvSpPr>
          <p:cNvPr id="179" name="بعنوان: &quot;كيف تتعامل مع الأفكار السلبية&quot;"/>
          <p:cNvSpPr txBox="1"/>
          <p:nvPr/>
        </p:nvSpPr>
        <p:spPr>
          <a:xfrm>
            <a:off x="2490421" y="6465072"/>
            <a:ext cx="19403158" cy="7858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rtl="1">
              <a:defRPr>
                <a:solidFill>
                  <a:srgbClr val="30666F"/>
                </a:solidFill>
                <a:latin typeface="TS Safaa Bold"/>
                <a:ea typeface="TS Safaa Bold"/>
                <a:cs typeface="TS Safaa Bold"/>
                <a:sym typeface="TS Safaa Bold"/>
              </a:defRPr>
            </a:pPr>
            <a:r>
              <a:rPr dirty="0" err="1">
                <a:latin typeface="TS Safaa Regular"/>
                <a:ea typeface="TS Safaa Regular"/>
                <a:cs typeface="TS Safaa Regular"/>
                <a:sym typeface="TS Safaa Regular"/>
              </a:rPr>
              <a:t>بعنوان</a:t>
            </a:r>
            <a:r>
              <a:rPr dirty="0">
                <a:latin typeface="TS Safaa Regular"/>
                <a:ea typeface="TS Safaa Regular"/>
                <a:cs typeface="TS Safaa Regular"/>
                <a:sym typeface="TS Safaa Regular"/>
              </a:rPr>
              <a:t>:</a:t>
            </a:r>
            <a:r>
              <a:rPr dirty="0"/>
              <a:t> "</a:t>
            </a:r>
            <a:r>
              <a:rPr lang="ar-SA" dirty="0"/>
              <a:t>اكتب العنوان</a:t>
            </a:r>
            <a:r>
              <a:rPr dirty="0"/>
              <a:t>"</a:t>
            </a:r>
          </a:p>
        </p:txBody>
      </p:sp>
      <p:sp>
        <p:nvSpPr>
          <p:cNvPr id="180" name="تـقديم: د. آمنة العتيبي (أستاذ مشارك - قسم علم الدم والمناعة)"/>
          <p:cNvSpPr txBox="1"/>
          <p:nvPr/>
        </p:nvSpPr>
        <p:spPr>
          <a:xfrm>
            <a:off x="4080585" y="7657523"/>
            <a:ext cx="16222830" cy="600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rtl="1">
              <a:defRPr sz="3500">
                <a:solidFill>
                  <a:srgbClr val="A78750"/>
                </a:solidFill>
                <a:latin typeface="TS Safaa Bold"/>
                <a:ea typeface="TS Safaa Bold"/>
                <a:cs typeface="TS Safaa Bold"/>
                <a:sym typeface="TS Safaa Bold"/>
              </a:defRPr>
            </a:pPr>
            <a:r>
              <a:rPr dirty="0" err="1">
                <a:latin typeface="TS Safaa Regular"/>
                <a:ea typeface="TS Safaa Regular"/>
                <a:cs typeface="TS Safaa Regular"/>
                <a:sym typeface="TS Safaa Regular"/>
              </a:rPr>
              <a:t>تـقديم</a:t>
            </a:r>
            <a:r>
              <a:rPr dirty="0">
                <a:latin typeface="TS Safaa Regular"/>
                <a:ea typeface="TS Safaa Regular"/>
                <a:cs typeface="TS Safaa Regular"/>
                <a:sym typeface="TS Safaa Regular"/>
              </a:rPr>
              <a:t>: </a:t>
            </a:r>
            <a:r>
              <a:rPr lang="ar-SA" dirty="0"/>
              <a:t>اسم الدكتور </a:t>
            </a:r>
            <a:r>
              <a:rPr lang="ar-SA" dirty="0">
                <a:latin typeface="TS Safaa Regular"/>
                <a:ea typeface="TS Safaa Regular"/>
                <a:cs typeface="TS Safaa Regular"/>
                <a:sym typeface="TS Safaa Regular"/>
              </a:rPr>
              <a:t>(المرتبة العلمية</a:t>
            </a:r>
            <a:r>
              <a:rPr dirty="0">
                <a:latin typeface="TS Safaa Regular"/>
                <a:ea typeface="TS Safaa Regular"/>
                <a:cs typeface="TS Safaa Regular"/>
                <a:sym typeface="TS Safaa Regular"/>
              </a:rPr>
              <a:t>- </a:t>
            </a:r>
            <a:r>
              <a:rPr lang="ar-SA" dirty="0">
                <a:latin typeface="TS Safaa Regular"/>
                <a:ea typeface="TS Safaa Regular"/>
                <a:cs typeface="TS Safaa Regular"/>
                <a:sym typeface="TS Safaa Regular"/>
              </a:rPr>
              <a:t>القسم)</a:t>
            </a:r>
            <a:endParaRPr dirty="0">
              <a:latin typeface="TS Safaa Regular"/>
              <a:ea typeface="TS Safaa Regular"/>
              <a:cs typeface="TS Safaa Regular"/>
              <a:sym typeface="TS Safaa Regular"/>
            </a:endParaRPr>
          </a:p>
        </p:txBody>
      </p:sp>
      <p:sp>
        <p:nvSpPr>
          <p:cNvPr id="181" name="لأن صحتك النفسية هي المحرك الأساسي لنجاحك الاكاديمي. ننتظرك لتتعرف على ادوات التحرر من الأفكار السلبية التي تعيق التقدم على الصعيد النفسي والاجتماعي، و المساعدة على التخلص من القناعات السلبية و الأحاسيس المؤلمة."/>
          <p:cNvSpPr txBox="1"/>
          <p:nvPr/>
        </p:nvSpPr>
        <p:spPr>
          <a:xfrm>
            <a:off x="2490421" y="9263671"/>
            <a:ext cx="19403158" cy="5296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rtl="1">
              <a:defRPr sz="3000">
                <a:latin typeface="TS Safaa Regular"/>
                <a:ea typeface="TS Safaa Regular"/>
                <a:cs typeface="TS Safaa Regular"/>
                <a:sym typeface="TS Safaa Regular"/>
              </a:defRPr>
            </a:lvl1pPr>
          </a:lstStyle>
          <a:p>
            <a:r>
              <a:rPr lang="ar-SA" dirty="0"/>
              <a:t>الهدف الرئيسي من اللقاء</a:t>
            </a:r>
            <a:endParaRPr dirty="0"/>
          </a:p>
        </p:txBody>
      </p:sp>
      <p:sp>
        <p:nvSpPr>
          <p:cNvPr id="182" name="Location Pin"/>
          <p:cNvSpPr/>
          <p:nvPr/>
        </p:nvSpPr>
        <p:spPr>
          <a:xfrm>
            <a:off x="2692685" y="10679017"/>
            <a:ext cx="665439" cy="1072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8" y="0"/>
                  <a:pt x="0" y="2997"/>
                  <a:pt x="0" y="6701"/>
                </a:cubicBezTo>
                <a:cubicBezTo>
                  <a:pt x="0" y="12819"/>
                  <a:pt x="10800" y="21600"/>
                  <a:pt x="10800" y="21600"/>
                </a:cubicBezTo>
                <a:cubicBezTo>
                  <a:pt x="10800" y="21600"/>
                  <a:pt x="21600" y="12814"/>
                  <a:pt x="21600" y="6701"/>
                </a:cubicBezTo>
                <a:cubicBezTo>
                  <a:pt x="21600" y="2997"/>
                  <a:pt x="16762" y="0"/>
                  <a:pt x="10800" y="0"/>
                </a:cubicBezTo>
                <a:close/>
                <a:moveTo>
                  <a:pt x="10800" y="2683"/>
                </a:moveTo>
                <a:cubicBezTo>
                  <a:pt x="14368" y="2683"/>
                  <a:pt x="17267" y="4482"/>
                  <a:pt x="17267" y="6696"/>
                </a:cubicBezTo>
                <a:cubicBezTo>
                  <a:pt x="17267" y="8910"/>
                  <a:pt x="14368" y="10709"/>
                  <a:pt x="10800" y="10709"/>
                </a:cubicBezTo>
                <a:cubicBezTo>
                  <a:pt x="7232" y="10709"/>
                  <a:pt x="4335" y="8910"/>
                  <a:pt x="4335" y="6696"/>
                </a:cubicBezTo>
                <a:cubicBezTo>
                  <a:pt x="4335" y="4482"/>
                  <a:pt x="7232" y="2683"/>
                  <a:pt x="10800" y="2683"/>
                </a:cubicBezTo>
                <a:close/>
                <a:moveTo>
                  <a:pt x="10800" y="4769"/>
                </a:moveTo>
                <a:cubicBezTo>
                  <a:pt x="9085" y="4769"/>
                  <a:pt x="7686" y="5632"/>
                  <a:pt x="7686" y="6701"/>
                </a:cubicBezTo>
                <a:cubicBezTo>
                  <a:pt x="7686" y="7770"/>
                  <a:pt x="9077" y="8635"/>
                  <a:pt x="10800" y="8635"/>
                </a:cubicBezTo>
                <a:cubicBezTo>
                  <a:pt x="12523" y="8635"/>
                  <a:pt x="13917" y="7770"/>
                  <a:pt x="13917" y="6701"/>
                </a:cubicBezTo>
                <a:cubicBezTo>
                  <a:pt x="13917" y="5632"/>
                  <a:pt x="12515" y="4769"/>
                  <a:pt x="10800" y="4769"/>
                </a:cubicBezTo>
                <a:close/>
              </a:path>
            </a:pathLst>
          </a:custGeom>
          <a:solidFill>
            <a:srgbClr val="92929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3" name="Calendar"/>
          <p:cNvSpPr/>
          <p:nvPr/>
        </p:nvSpPr>
        <p:spPr>
          <a:xfrm>
            <a:off x="11596516" y="10679017"/>
            <a:ext cx="1190968" cy="1072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0" y="0"/>
                </a:lnTo>
                <a:close/>
                <a:moveTo>
                  <a:pt x="10799" y="1226"/>
                </a:moveTo>
                <a:cubicBezTo>
                  <a:pt x="11121" y="1226"/>
                  <a:pt x="11383" y="1516"/>
                  <a:pt x="11382" y="1874"/>
                </a:cubicBezTo>
                <a:cubicBezTo>
                  <a:pt x="11382" y="2232"/>
                  <a:pt x="11121" y="2522"/>
                  <a:pt x="10799" y="2522"/>
                </a:cubicBezTo>
                <a:cubicBezTo>
                  <a:pt x="10477" y="2522"/>
                  <a:pt x="10217" y="2232"/>
                  <a:pt x="10218" y="1874"/>
                </a:cubicBezTo>
                <a:cubicBezTo>
                  <a:pt x="10218" y="1516"/>
                  <a:pt x="10477" y="1226"/>
                  <a:pt x="10799" y="1226"/>
                </a:cubicBezTo>
                <a:close/>
                <a:moveTo>
                  <a:pt x="1742" y="5085"/>
                </a:moveTo>
                <a:lnTo>
                  <a:pt x="19857" y="5085"/>
                </a:lnTo>
                <a:lnTo>
                  <a:pt x="19857" y="19557"/>
                </a:lnTo>
                <a:lnTo>
                  <a:pt x="1742" y="19557"/>
                </a:lnTo>
                <a:lnTo>
                  <a:pt x="1742" y="5085"/>
                </a:lnTo>
                <a:close/>
                <a:moveTo>
                  <a:pt x="2068" y="5447"/>
                </a:moveTo>
                <a:lnTo>
                  <a:pt x="2068" y="7907"/>
                </a:lnTo>
                <a:lnTo>
                  <a:pt x="4283" y="7907"/>
                </a:lnTo>
                <a:lnTo>
                  <a:pt x="4283" y="5447"/>
                </a:lnTo>
                <a:lnTo>
                  <a:pt x="2068" y="5447"/>
                </a:lnTo>
                <a:close/>
                <a:moveTo>
                  <a:pt x="4609" y="5447"/>
                </a:moveTo>
                <a:lnTo>
                  <a:pt x="4609" y="7907"/>
                </a:lnTo>
                <a:lnTo>
                  <a:pt x="6824" y="7907"/>
                </a:lnTo>
                <a:lnTo>
                  <a:pt x="6824" y="5447"/>
                </a:lnTo>
                <a:lnTo>
                  <a:pt x="4609" y="5447"/>
                </a:lnTo>
                <a:close/>
                <a:moveTo>
                  <a:pt x="7150" y="5447"/>
                </a:moveTo>
                <a:lnTo>
                  <a:pt x="7150" y="7907"/>
                </a:lnTo>
                <a:lnTo>
                  <a:pt x="9365" y="7907"/>
                </a:lnTo>
                <a:lnTo>
                  <a:pt x="9365" y="5447"/>
                </a:lnTo>
                <a:lnTo>
                  <a:pt x="7150" y="5447"/>
                </a:lnTo>
                <a:close/>
                <a:moveTo>
                  <a:pt x="9692" y="5447"/>
                </a:moveTo>
                <a:lnTo>
                  <a:pt x="9692" y="7907"/>
                </a:lnTo>
                <a:lnTo>
                  <a:pt x="11907" y="7907"/>
                </a:lnTo>
                <a:lnTo>
                  <a:pt x="11907" y="5447"/>
                </a:lnTo>
                <a:lnTo>
                  <a:pt x="9692" y="5447"/>
                </a:lnTo>
                <a:close/>
                <a:moveTo>
                  <a:pt x="12233" y="5447"/>
                </a:moveTo>
                <a:lnTo>
                  <a:pt x="12233" y="7907"/>
                </a:lnTo>
                <a:lnTo>
                  <a:pt x="14448" y="7907"/>
                </a:lnTo>
                <a:lnTo>
                  <a:pt x="14448" y="5447"/>
                </a:lnTo>
                <a:lnTo>
                  <a:pt x="12233" y="5447"/>
                </a:lnTo>
                <a:close/>
                <a:moveTo>
                  <a:pt x="14774" y="5447"/>
                </a:moveTo>
                <a:lnTo>
                  <a:pt x="14774" y="7907"/>
                </a:lnTo>
                <a:lnTo>
                  <a:pt x="16989" y="7907"/>
                </a:lnTo>
                <a:lnTo>
                  <a:pt x="16989" y="5447"/>
                </a:lnTo>
                <a:lnTo>
                  <a:pt x="14774" y="5447"/>
                </a:lnTo>
                <a:close/>
                <a:moveTo>
                  <a:pt x="17316" y="5447"/>
                </a:moveTo>
                <a:lnTo>
                  <a:pt x="17316" y="7907"/>
                </a:lnTo>
                <a:lnTo>
                  <a:pt x="19530" y="7907"/>
                </a:lnTo>
                <a:lnTo>
                  <a:pt x="19530" y="5447"/>
                </a:lnTo>
                <a:lnTo>
                  <a:pt x="17316" y="5447"/>
                </a:lnTo>
                <a:close/>
                <a:moveTo>
                  <a:pt x="2068" y="8269"/>
                </a:moveTo>
                <a:lnTo>
                  <a:pt x="2068" y="10729"/>
                </a:lnTo>
                <a:lnTo>
                  <a:pt x="4283" y="10729"/>
                </a:lnTo>
                <a:lnTo>
                  <a:pt x="4283" y="8269"/>
                </a:lnTo>
                <a:lnTo>
                  <a:pt x="2068" y="8269"/>
                </a:lnTo>
                <a:close/>
                <a:moveTo>
                  <a:pt x="4609" y="8269"/>
                </a:moveTo>
                <a:lnTo>
                  <a:pt x="4609" y="10729"/>
                </a:lnTo>
                <a:lnTo>
                  <a:pt x="6824" y="10729"/>
                </a:lnTo>
                <a:lnTo>
                  <a:pt x="6824" y="8269"/>
                </a:lnTo>
                <a:lnTo>
                  <a:pt x="4609" y="8269"/>
                </a:lnTo>
                <a:close/>
                <a:moveTo>
                  <a:pt x="7150" y="8269"/>
                </a:moveTo>
                <a:lnTo>
                  <a:pt x="7150" y="10729"/>
                </a:lnTo>
                <a:lnTo>
                  <a:pt x="9365" y="10729"/>
                </a:lnTo>
                <a:lnTo>
                  <a:pt x="9365" y="8269"/>
                </a:lnTo>
                <a:lnTo>
                  <a:pt x="7150" y="8269"/>
                </a:lnTo>
                <a:close/>
                <a:moveTo>
                  <a:pt x="9692" y="8269"/>
                </a:moveTo>
                <a:lnTo>
                  <a:pt x="9692" y="10729"/>
                </a:lnTo>
                <a:lnTo>
                  <a:pt x="11907" y="10729"/>
                </a:lnTo>
                <a:lnTo>
                  <a:pt x="11907" y="8269"/>
                </a:lnTo>
                <a:lnTo>
                  <a:pt x="9692" y="8269"/>
                </a:lnTo>
                <a:close/>
                <a:moveTo>
                  <a:pt x="12233" y="8269"/>
                </a:moveTo>
                <a:lnTo>
                  <a:pt x="12233" y="10729"/>
                </a:lnTo>
                <a:lnTo>
                  <a:pt x="14448" y="10729"/>
                </a:lnTo>
                <a:lnTo>
                  <a:pt x="14448" y="8269"/>
                </a:lnTo>
                <a:lnTo>
                  <a:pt x="12233" y="8269"/>
                </a:lnTo>
                <a:close/>
                <a:moveTo>
                  <a:pt x="14774" y="8269"/>
                </a:moveTo>
                <a:lnTo>
                  <a:pt x="14774" y="10729"/>
                </a:lnTo>
                <a:lnTo>
                  <a:pt x="16989" y="10729"/>
                </a:lnTo>
                <a:lnTo>
                  <a:pt x="16989" y="8269"/>
                </a:lnTo>
                <a:lnTo>
                  <a:pt x="14774" y="8269"/>
                </a:lnTo>
                <a:close/>
                <a:moveTo>
                  <a:pt x="17316" y="8269"/>
                </a:moveTo>
                <a:lnTo>
                  <a:pt x="17316" y="10729"/>
                </a:lnTo>
                <a:lnTo>
                  <a:pt x="19530" y="10729"/>
                </a:lnTo>
                <a:lnTo>
                  <a:pt x="19530" y="8269"/>
                </a:lnTo>
                <a:lnTo>
                  <a:pt x="17316" y="8269"/>
                </a:lnTo>
                <a:close/>
                <a:moveTo>
                  <a:pt x="2068" y="11091"/>
                </a:moveTo>
                <a:lnTo>
                  <a:pt x="2068" y="13551"/>
                </a:lnTo>
                <a:lnTo>
                  <a:pt x="4283" y="13551"/>
                </a:lnTo>
                <a:lnTo>
                  <a:pt x="4283" y="11091"/>
                </a:lnTo>
                <a:lnTo>
                  <a:pt x="2068" y="11091"/>
                </a:lnTo>
                <a:close/>
                <a:moveTo>
                  <a:pt x="4609" y="11091"/>
                </a:moveTo>
                <a:lnTo>
                  <a:pt x="4609" y="13551"/>
                </a:lnTo>
                <a:lnTo>
                  <a:pt x="6824" y="13551"/>
                </a:lnTo>
                <a:lnTo>
                  <a:pt x="6824" y="11091"/>
                </a:lnTo>
                <a:lnTo>
                  <a:pt x="4609" y="11091"/>
                </a:lnTo>
                <a:close/>
                <a:moveTo>
                  <a:pt x="7150" y="11091"/>
                </a:moveTo>
                <a:lnTo>
                  <a:pt x="7150" y="13551"/>
                </a:lnTo>
                <a:lnTo>
                  <a:pt x="9365" y="13551"/>
                </a:lnTo>
                <a:lnTo>
                  <a:pt x="9365" y="11091"/>
                </a:lnTo>
                <a:lnTo>
                  <a:pt x="7150" y="11091"/>
                </a:lnTo>
                <a:close/>
                <a:moveTo>
                  <a:pt x="9692" y="11091"/>
                </a:moveTo>
                <a:lnTo>
                  <a:pt x="9692" y="13551"/>
                </a:lnTo>
                <a:lnTo>
                  <a:pt x="11907" y="13551"/>
                </a:lnTo>
                <a:lnTo>
                  <a:pt x="11907" y="11091"/>
                </a:lnTo>
                <a:lnTo>
                  <a:pt x="9692" y="11091"/>
                </a:lnTo>
                <a:close/>
                <a:moveTo>
                  <a:pt x="12233" y="11091"/>
                </a:moveTo>
                <a:lnTo>
                  <a:pt x="12233" y="13551"/>
                </a:lnTo>
                <a:lnTo>
                  <a:pt x="14448" y="13551"/>
                </a:lnTo>
                <a:lnTo>
                  <a:pt x="14448" y="11091"/>
                </a:lnTo>
                <a:lnTo>
                  <a:pt x="12233" y="11091"/>
                </a:lnTo>
                <a:close/>
                <a:moveTo>
                  <a:pt x="14774" y="11091"/>
                </a:moveTo>
                <a:lnTo>
                  <a:pt x="14774" y="13551"/>
                </a:lnTo>
                <a:lnTo>
                  <a:pt x="16989" y="13551"/>
                </a:lnTo>
                <a:lnTo>
                  <a:pt x="16989" y="11091"/>
                </a:lnTo>
                <a:lnTo>
                  <a:pt x="14774" y="11091"/>
                </a:lnTo>
                <a:close/>
                <a:moveTo>
                  <a:pt x="17316" y="11091"/>
                </a:moveTo>
                <a:lnTo>
                  <a:pt x="17316" y="13551"/>
                </a:lnTo>
                <a:lnTo>
                  <a:pt x="19530" y="13551"/>
                </a:lnTo>
                <a:lnTo>
                  <a:pt x="19530" y="11091"/>
                </a:lnTo>
                <a:lnTo>
                  <a:pt x="17316" y="11091"/>
                </a:lnTo>
                <a:close/>
                <a:moveTo>
                  <a:pt x="2068" y="13913"/>
                </a:moveTo>
                <a:lnTo>
                  <a:pt x="2068" y="16373"/>
                </a:lnTo>
                <a:lnTo>
                  <a:pt x="4283" y="16373"/>
                </a:lnTo>
                <a:lnTo>
                  <a:pt x="4283" y="13913"/>
                </a:lnTo>
                <a:lnTo>
                  <a:pt x="2068" y="13913"/>
                </a:lnTo>
                <a:close/>
                <a:moveTo>
                  <a:pt x="4609" y="13913"/>
                </a:moveTo>
                <a:lnTo>
                  <a:pt x="4609" y="16373"/>
                </a:lnTo>
                <a:lnTo>
                  <a:pt x="6824" y="16373"/>
                </a:lnTo>
                <a:lnTo>
                  <a:pt x="6824" y="13913"/>
                </a:lnTo>
                <a:lnTo>
                  <a:pt x="4609" y="13913"/>
                </a:lnTo>
                <a:close/>
                <a:moveTo>
                  <a:pt x="7150" y="13913"/>
                </a:moveTo>
                <a:lnTo>
                  <a:pt x="7150" y="16373"/>
                </a:lnTo>
                <a:lnTo>
                  <a:pt x="9365" y="16373"/>
                </a:lnTo>
                <a:lnTo>
                  <a:pt x="9365" y="13913"/>
                </a:lnTo>
                <a:lnTo>
                  <a:pt x="7150" y="13913"/>
                </a:lnTo>
                <a:close/>
                <a:moveTo>
                  <a:pt x="9692" y="13913"/>
                </a:moveTo>
                <a:lnTo>
                  <a:pt x="9692" y="16373"/>
                </a:lnTo>
                <a:lnTo>
                  <a:pt x="11907" y="16373"/>
                </a:lnTo>
                <a:lnTo>
                  <a:pt x="11907" y="13913"/>
                </a:lnTo>
                <a:lnTo>
                  <a:pt x="9692" y="13913"/>
                </a:lnTo>
                <a:close/>
                <a:moveTo>
                  <a:pt x="12233" y="13913"/>
                </a:moveTo>
                <a:lnTo>
                  <a:pt x="12233" y="16373"/>
                </a:lnTo>
                <a:lnTo>
                  <a:pt x="14448" y="16373"/>
                </a:lnTo>
                <a:lnTo>
                  <a:pt x="14448" y="13913"/>
                </a:lnTo>
                <a:lnTo>
                  <a:pt x="12233" y="13913"/>
                </a:lnTo>
                <a:close/>
                <a:moveTo>
                  <a:pt x="14774" y="13913"/>
                </a:moveTo>
                <a:lnTo>
                  <a:pt x="14774" y="16373"/>
                </a:lnTo>
                <a:lnTo>
                  <a:pt x="16989" y="16373"/>
                </a:lnTo>
                <a:lnTo>
                  <a:pt x="16989" y="13913"/>
                </a:lnTo>
                <a:lnTo>
                  <a:pt x="14774" y="13913"/>
                </a:lnTo>
                <a:close/>
                <a:moveTo>
                  <a:pt x="17316" y="13913"/>
                </a:moveTo>
                <a:lnTo>
                  <a:pt x="17316" y="16373"/>
                </a:lnTo>
                <a:lnTo>
                  <a:pt x="19530" y="16373"/>
                </a:lnTo>
                <a:lnTo>
                  <a:pt x="19530" y="13913"/>
                </a:lnTo>
                <a:lnTo>
                  <a:pt x="17316" y="13913"/>
                </a:lnTo>
                <a:close/>
                <a:moveTo>
                  <a:pt x="2068" y="16735"/>
                </a:moveTo>
                <a:lnTo>
                  <a:pt x="2068" y="19195"/>
                </a:lnTo>
                <a:lnTo>
                  <a:pt x="4283" y="19195"/>
                </a:lnTo>
                <a:lnTo>
                  <a:pt x="4283" y="16735"/>
                </a:lnTo>
                <a:lnTo>
                  <a:pt x="2068" y="16735"/>
                </a:lnTo>
                <a:close/>
                <a:moveTo>
                  <a:pt x="4609" y="16735"/>
                </a:moveTo>
                <a:lnTo>
                  <a:pt x="4609" y="19195"/>
                </a:lnTo>
                <a:lnTo>
                  <a:pt x="6824" y="19195"/>
                </a:lnTo>
                <a:lnTo>
                  <a:pt x="6824" y="16735"/>
                </a:lnTo>
                <a:lnTo>
                  <a:pt x="4609" y="16735"/>
                </a:lnTo>
                <a:close/>
                <a:moveTo>
                  <a:pt x="7150" y="16735"/>
                </a:moveTo>
                <a:lnTo>
                  <a:pt x="7150" y="19195"/>
                </a:lnTo>
                <a:lnTo>
                  <a:pt x="9365" y="19195"/>
                </a:lnTo>
                <a:lnTo>
                  <a:pt x="9365" y="16735"/>
                </a:lnTo>
                <a:lnTo>
                  <a:pt x="7150" y="16735"/>
                </a:lnTo>
                <a:close/>
                <a:moveTo>
                  <a:pt x="9692" y="16735"/>
                </a:moveTo>
                <a:lnTo>
                  <a:pt x="9692" y="19195"/>
                </a:lnTo>
                <a:lnTo>
                  <a:pt x="11907" y="19195"/>
                </a:lnTo>
                <a:lnTo>
                  <a:pt x="11907" y="16735"/>
                </a:lnTo>
                <a:lnTo>
                  <a:pt x="9692" y="16735"/>
                </a:lnTo>
                <a:close/>
                <a:moveTo>
                  <a:pt x="12233" y="16735"/>
                </a:moveTo>
                <a:lnTo>
                  <a:pt x="12233" y="19195"/>
                </a:lnTo>
                <a:lnTo>
                  <a:pt x="14448" y="19195"/>
                </a:lnTo>
                <a:lnTo>
                  <a:pt x="14448" y="16735"/>
                </a:lnTo>
                <a:lnTo>
                  <a:pt x="12233" y="16735"/>
                </a:lnTo>
                <a:close/>
                <a:moveTo>
                  <a:pt x="14774" y="16735"/>
                </a:moveTo>
                <a:lnTo>
                  <a:pt x="14774" y="19195"/>
                </a:lnTo>
                <a:lnTo>
                  <a:pt x="16989" y="19195"/>
                </a:lnTo>
                <a:lnTo>
                  <a:pt x="16989" y="16735"/>
                </a:lnTo>
                <a:lnTo>
                  <a:pt x="14774" y="16735"/>
                </a:lnTo>
                <a:close/>
                <a:moveTo>
                  <a:pt x="17316" y="16735"/>
                </a:moveTo>
                <a:lnTo>
                  <a:pt x="17316" y="19195"/>
                </a:lnTo>
                <a:lnTo>
                  <a:pt x="19530" y="19195"/>
                </a:lnTo>
                <a:lnTo>
                  <a:pt x="19530" y="16735"/>
                </a:lnTo>
                <a:lnTo>
                  <a:pt x="17316" y="16735"/>
                </a:lnTo>
                <a:close/>
              </a:path>
            </a:pathLst>
          </a:custGeom>
          <a:solidFill>
            <a:srgbClr val="92929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4" name="Clock"/>
          <p:cNvSpPr/>
          <p:nvPr/>
        </p:nvSpPr>
        <p:spPr>
          <a:xfrm>
            <a:off x="21025876" y="10605654"/>
            <a:ext cx="1219201" cy="1219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3" y="0"/>
                  <a:pt x="0" y="4833"/>
                  <a:pt x="0" y="10800"/>
                </a:cubicBezTo>
                <a:cubicBezTo>
                  <a:pt x="0" y="16767"/>
                  <a:pt x="4833" y="21600"/>
                  <a:pt x="10800" y="21600"/>
                </a:cubicBezTo>
                <a:cubicBezTo>
                  <a:pt x="16767" y="21600"/>
                  <a:pt x="21600" y="16767"/>
                  <a:pt x="21600" y="10800"/>
                </a:cubicBezTo>
                <a:cubicBezTo>
                  <a:pt x="21600" y="4833"/>
                  <a:pt x="16762" y="0"/>
                  <a:pt x="10800" y="0"/>
                </a:cubicBezTo>
                <a:close/>
                <a:moveTo>
                  <a:pt x="10714" y="1340"/>
                </a:moveTo>
                <a:lnTo>
                  <a:pt x="10886" y="1340"/>
                </a:lnTo>
                <a:cubicBezTo>
                  <a:pt x="10994" y="1340"/>
                  <a:pt x="11080" y="1426"/>
                  <a:pt x="11080" y="1534"/>
                </a:cubicBezTo>
                <a:lnTo>
                  <a:pt x="11080" y="3100"/>
                </a:lnTo>
                <a:cubicBezTo>
                  <a:pt x="11080" y="3208"/>
                  <a:pt x="10994" y="3294"/>
                  <a:pt x="10886" y="3294"/>
                </a:cubicBezTo>
                <a:lnTo>
                  <a:pt x="10714" y="3294"/>
                </a:lnTo>
                <a:cubicBezTo>
                  <a:pt x="10606" y="3294"/>
                  <a:pt x="10520" y="3208"/>
                  <a:pt x="10520" y="3100"/>
                </a:cubicBezTo>
                <a:lnTo>
                  <a:pt x="10520" y="1534"/>
                </a:lnTo>
                <a:cubicBezTo>
                  <a:pt x="10520" y="1426"/>
                  <a:pt x="10606" y="1340"/>
                  <a:pt x="10714" y="1340"/>
                </a:cubicBezTo>
                <a:close/>
                <a:moveTo>
                  <a:pt x="6218" y="2541"/>
                </a:moveTo>
                <a:cubicBezTo>
                  <a:pt x="6293" y="2532"/>
                  <a:pt x="6369" y="2567"/>
                  <a:pt x="6409" y="2636"/>
                </a:cubicBezTo>
                <a:lnTo>
                  <a:pt x="7192" y="3991"/>
                </a:lnTo>
                <a:cubicBezTo>
                  <a:pt x="7246" y="4083"/>
                  <a:pt x="7215" y="4202"/>
                  <a:pt x="7123" y="4256"/>
                </a:cubicBezTo>
                <a:lnTo>
                  <a:pt x="6971" y="4342"/>
                </a:lnTo>
                <a:cubicBezTo>
                  <a:pt x="6879" y="4396"/>
                  <a:pt x="6760" y="4363"/>
                  <a:pt x="6706" y="4271"/>
                </a:cubicBezTo>
                <a:lnTo>
                  <a:pt x="5923" y="2916"/>
                </a:lnTo>
                <a:cubicBezTo>
                  <a:pt x="5869" y="2824"/>
                  <a:pt x="5902" y="2700"/>
                  <a:pt x="5994" y="2651"/>
                </a:cubicBezTo>
                <a:lnTo>
                  <a:pt x="6146" y="2565"/>
                </a:lnTo>
                <a:cubicBezTo>
                  <a:pt x="6169" y="2552"/>
                  <a:pt x="6194" y="2544"/>
                  <a:pt x="6218" y="2541"/>
                </a:cubicBezTo>
                <a:close/>
                <a:moveTo>
                  <a:pt x="15382" y="2541"/>
                </a:moveTo>
                <a:cubicBezTo>
                  <a:pt x="15406" y="2544"/>
                  <a:pt x="15431" y="2552"/>
                  <a:pt x="15454" y="2565"/>
                </a:cubicBezTo>
                <a:lnTo>
                  <a:pt x="15606" y="2651"/>
                </a:lnTo>
                <a:cubicBezTo>
                  <a:pt x="15698" y="2705"/>
                  <a:pt x="15731" y="2824"/>
                  <a:pt x="15677" y="2916"/>
                </a:cubicBezTo>
                <a:lnTo>
                  <a:pt x="14894" y="4271"/>
                </a:lnTo>
                <a:cubicBezTo>
                  <a:pt x="14840" y="4363"/>
                  <a:pt x="14721" y="4396"/>
                  <a:pt x="14629" y="4342"/>
                </a:cubicBezTo>
                <a:lnTo>
                  <a:pt x="14477" y="4256"/>
                </a:lnTo>
                <a:cubicBezTo>
                  <a:pt x="14385" y="4202"/>
                  <a:pt x="14354" y="4083"/>
                  <a:pt x="14408" y="3991"/>
                </a:cubicBezTo>
                <a:lnTo>
                  <a:pt x="15191" y="2636"/>
                </a:lnTo>
                <a:cubicBezTo>
                  <a:pt x="15231" y="2567"/>
                  <a:pt x="15307" y="2532"/>
                  <a:pt x="15382" y="2541"/>
                </a:cubicBezTo>
                <a:close/>
                <a:moveTo>
                  <a:pt x="16951" y="4904"/>
                </a:moveTo>
                <a:lnTo>
                  <a:pt x="17280" y="5282"/>
                </a:lnTo>
                <a:lnTo>
                  <a:pt x="11762" y="10660"/>
                </a:lnTo>
                <a:lnTo>
                  <a:pt x="12221" y="10903"/>
                </a:lnTo>
                <a:lnTo>
                  <a:pt x="11600" y="11978"/>
                </a:lnTo>
                <a:lnTo>
                  <a:pt x="10876" y="11524"/>
                </a:lnTo>
                <a:lnTo>
                  <a:pt x="10265" y="12118"/>
                </a:lnTo>
                <a:lnTo>
                  <a:pt x="9433" y="11205"/>
                </a:lnTo>
                <a:lnTo>
                  <a:pt x="9833" y="10871"/>
                </a:lnTo>
                <a:lnTo>
                  <a:pt x="6161" y="8576"/>
                </a:lnTo>
                <a:lnTo>
                  <a:pt x="6556" y="7896"/>
                </a:lnTo>
                <a:lnTo>
                  <a:pt x="10736" y="10115"/>
                </a:lnTo>
                <a:lnTo>
                  <a:pt x="16951" y="4904"/>
                </a:lnTo>
                <a:close/>
                <a:moveTo>
                  <a:pt x="2838" y="5900"/>
                </a:moveTo>
                <a:cubicBezTo>
                  <a:pt x="2863" y="5903"/>
                  <a:pt x="2888" y="5911"/>
                  <a:pt x="2911" y="5925"/>
                </a:cubicBezTo>
                <a:lnTo>
                  <a:pt x="4266" y="6708"/>
                </a:lnTo>
                <a:cubicBezTo>
                  <a:pt x="4358" y="6762"/>
                  <a:pt x="4391" y="6879"/>
                  <a:pt x="4337" y="6971"/>
                </a:cubicBezTo>
                <a:lnTo>
                  <a:pt x="4249" y="7123"/>
                </a:lnTo>
                <a:cubicBezTo>
                  <a:pt x="4195" y="7215"/>
                  <a:pt x="4078" y="7248"/>
                  <a:pt x="3986" y="7194"/>
                </a:cubicBezTo>
                <a:lnTo>
                  <a:pt x="2629" y="6411"/>
                </a:lnTo>
                <a:cubicBezTo>
                  <a:pt x="2537" y="6357"/>
                  <a:pt x="2506" y="6238"/>
                  <a:pt x="2560" y="6146"/>
                </a:cubicBezTo>
                <a:lnTo>
                  <a:pt x="2646" y="5994"/>
                </a:lnTo>
                <a:cubicBezTo>
                  <a:pt x="2687" y="5925"/>
                  <a:pt x="2764" y="5890"/>
                  <a:pt x="2838" y="5900"/>
                </a:cubicBezTo>
                <a:close/>
                <a:moveTo>
                  <a:pt x="18757" y="5900"/>
                </a:moveTo>
                <a:cubicBezTo>
                  <a:pt x="18831" y="5890"/>
                  <a:pt x="18908" y="5925"/>
                  <a:pt x="18949" y="5994"/>
                </a:cubicBezTo>
                <a:lnTo>
                  <a:pt x="19035" y="6146"/>
                </a:lnTo>
                <a:cubicBezTo>
                  <a:pt x="19089" y="6238"/>
                  <a:pt x="19056" y="6357"/>
                  <a:pt x="18964" y="6411"/>
                </a:cubicBezTo>
                <a:lnTo>
                  <a:pt x="17609" y="7194"/>
                </a:lnTo>
                <a:cubicBezTo>
                  <a:pt x="17517" y="7248"/>
                  <a:pt x="17398" y="7215"/>
                  <a:pt x="17344" y="7123"/>
                </a:cubicBezTo>
                <a:lnTo>
                  <a:pt x="17258" y="6971"/>
                </a:lnTo>
                <a:cubicBezTo>
                  <a:pt x="17204" y="6879"/>
                  <a:pt x="17237" y="6762"/>
                  <a:pt x="17329" y="6708"/>
                </a:cubicBezTo>
                <a:lnTo>
                  <a:pt x="18684" y="5925"/>
                </a:lnTo>
                <a:cubicBezTo>
                  <a:pt x="18707" y="5911"/>
                  <a:pt x="18732" y="5903"/>
                  <a:pt x="18757" y="5900"/>
                </a:cubicBezTo>
                <a:close/>
                <a:moveTo>
                  <a:pt x="10800" y="10439"/>
                </a:moveTo>
                <a:cubicBezTo>
                  <a:pt x="10707" y="10439"/>
                  <a:pt x="10614" y="10475"/>
                  <a:pt x="10544" y="10545"/>
                </a:cubicBezTo>
                <a:cubicBezTo>
                  <a:pt x="10402" y="10686"/>
                  <a:pt x="10402" y="10915"/>
                  <a:pt x="10544" y="11056"/>
                </a:cubicBezTo>
                <a:cubicBezTo>
                  <a:pt x="10685" y="11198"/>
                  <a:pt x="10915" y="11198"/>
                  <a:pt x="11056" y="11056"/>
                </a:cubicBezTo>
                <a:cubicBezTo>
                  <a:pt x="11198" y="10915"/>
                  <a:pt x="11198" y="10686"/>
                  <a:pt x="11056" y="10545"/>
                </a:cubicBezTo>
                <a:cubicBezTo>
                  <a:pt x="10986" y="10475"/>
                  <a:pt x="10893" y="10439"/>
                  <a:pt x="10800" y="10439"/>
                </a:cubicBezTo>
                <a:close/>
                <a:moveTo>
                  <a:pt x="1529" y="10520"/>
                </a:moveTo>
                <a:lnTo>
                  <a:pt x="3095" y="10520"/>
                </a:lnTo>
                <a:cubicBezTo>
                  <a:pt x="3203" y="10520"/>
                  <a:pt x="3289" y="10606"/>
                  <a:pt x="3289" y="10714"/>
                </a:cubicBezTo>
                <a:lnTo>
                  <a:pt x="3289" y="10886"/>
                </a:lnTo>
                <a:cubicBezTo>
                  <a:pt x="3289" y="10994"/>
                  <a:pt x="3203" y="11082"/>
                  <a:pt x="3095" y="11082"/>
                </a:cubicBezTo>
                <a:lnTo>
                  <a:pt x="1529" y="11082"/>
                </a:lnTo>
                <a:cubicBezTo>
                  <a:pt x="1426" y="11082"/>
                  <a:pt x="1333" y="10994"/>
                  <a:pt x="1333" y="10886"/>
                </a:cubicBezTo>
                <a:lnTo>
                  <a:pt x="1333" y="10714"/>
                </a:lnTo>
                <a:cubicBezTo>
                  <a:pt x="1333" y="10606"/>
                  <a:pt x="1421" y="10520"/>
                  <a:pt x="1529" y="10520"/>
                </a:cubicBezTo>
                <a:close/>
                <a:moveTo>
                  <a:pt x="18500" y="10520"/>
                </a:moveTo>
                <a:lnTo>
                  <a:pt x="20066" y="10520"/>
                </a:lnTo>
                <a:cubicBezTo>
                  <a:pt x="20174" y="10520"/>
                  <a:pt x="20260" y="10606"/>
                  <a:pt x="20260" y="10714"/>
                </a:cubicBezTo>
                <a:lnTo>
                  <a:pt x="20260" y="10886"/>
                </a:lnTo>
                <a:cubicBezTo>
                  <a:pt x="20260" y="10994"/>
                  <a:pt x="20174" y="11082"/>
                  <a:pt x="20066" y="11082"/>
                </a:cubicBezTo>
                <a:lnTo>
                  <a:pt x="18500" y="11082"/>
                </a:lnTo>
                <a:cubicBezTo>
                  <a:pt x="18392" y="11082"/>
                  <a:pt x="18306" y="10994"/>
                  <a:pt x="18306" y="10886"/>
                </a:cubicBezTo>
                <a:lnTo>
                  <a:pt x="18306" y="10714"/>
                </a:lnTo>
                <a:cubicBezTo>
                  <a:pt x="18306" y="10606"/>
                  <a:pt x="18392" y="10520"/>
                  <a:pt x="18500" y="10520"/>
                </a:cubicBezTo>
                <a:close/>
                <a:moveTo>
                  <a:pt x="4058" y="14383"/>
                </a:moveTo>
                <a:cubicBezTo>
                  <a:pt x="4133" y="14373"/>
                  <a:pt x="4209" y="14408"/>
                  <a:pt x="4249" y="14477"/>
                </a:cubicBezTo>
                <a:lnTo>
                  <a:pt x="4337" y="14629"/>
                </a:lnTo>
                <a:cubicBezTo>
                  <a:pt x="4391" y="14721"/>
                  <a:pt x="4358" y="14840"/>
                  <a:pt x="4266" y="14894"/>
                </a:cubicBezTo>
                <a:lnTo>
                  <a:pt x="2911" y="15677"/>
                </a:lnTo>
                <a:cubicBezTo>
                  <a:pt x="2819" y="15731"/>
                  <a:pt x="2700" y="15698"/>
                  <a:pt x="2646" y="15606"/>
                </a:cubicBezTo>
                <a:lnTo>
                  <a:pt x="2560" y="15456"/>
                </a:lnTo>
                <a:cubicBezTo>
                  <a:pt x="2506" y="15364"/>
                  <a:pt x="2537" y="15245"/>
                  <a:pt x="2629" y="15191"/>
                </a:cubicBezTo>
                <a:lnTo>
                  <a:pt x="3986" y="14408"/>
                </a:lnTo>
                <a:cubicBezTo>
                  <a:pt x="4009" y="14394"/>
                  <a:pt x="4034" y="14386"/>
                  <a:pt x="4058" y="14383"/>
                </a:cubicBezTo>
                <a:close/>
                <a:moveTo>
                  <a:pt x="17536" y="14383"/>
                </a:moveTo>
                <a:cubicBezTo>
                  <a:pt x="17561" y="14386"/>
                  <a:pt x="17586" y="14394"/>
                  <a:pt x="17609" y="14408"/>
                </a:cubicBezTo>
                <a:lnTo>
                  <a:pt x="18964" y="15191"/>
                </a:lnTo>
                <a:cubicBezTo>
                  <a:pt x="19056" y="15245"/>
                  <a:pt x="19089" y="15364"/>
                  <a:pt x="19035" y="15456"/>
                </a:cubicBezTo>
                <a:lnTo>
                  <a:pt x="18949" y="15606"/>
                </a:lnTo>
                <a:cubicBezTo>
                  <a:pt x="18895" y="15698"/>
                  <a:pt x="18776" y="15731"/>
                  <a:pt x="18684" y="15677"/>
                </a:cubicBezTo>
                <a:lnTo>
                  <a:pt x="17329" y="14894"/>
                </a:lnTo>
                <a:cubicBezTo>
                  <a:pt x="17237" y="14840"/>
                  <a:pt x="17204" y="14721"/>
                  <a:pt x="17258" y="14629"/>
                </a:cubicBezTo>
                <a:lnTo>
                  <a:pt x="17344" y="14477"/>
                </a:lnTo>
                <a:cubicBezTo>
                  <a:pt x="17385" y="14408"/>
                  <a:pt x="17462" y="14373"/>
                  <a:pt x="17536" y="14383"/>
                </a:cubicBezTo>
                <a:close/>
                <a:moveTo>
                  <a:pt x="6893" y="17239"/>
                </a:moveTo>
                <a:cubicBezTo>
                  <a:pt x="6918" y="17243"/>
                  <a:pt x="6943" y="17251"/>
                  <a:pt x="6966" y="17265"/>
                </a:cubicBezTo>
                <a:lnTo>
                  <a:pt x="7118" y="17351"/>
                </a:lnTo>
                <a:cubicBezTo>
                  <a:pt x="7210" y="17399"/>
                  <a:pt x="7241" y="17519"/>
                  <a:pt x="7187" y="17616"/>
                </a:cubicBezTo>
                <a:lnTo>
                  <a:pt x="6404" y="18971"/>
                </a:lnTo>
                <a:cubicBezTo>
                  <a:pt x="6350" y="19063"/>
                  <a:pt x="6231" y="19094"/>
                  <a:pt x="6139" y="19040"/>
                </a:cubicBezTo>
                <a:lnTo>
                  <a:pt x="5989" y="18954"/>
                </a:lnTo>
                <a:cubicBezTo>
                  <a:pt x="5897" y="18900"/>
                  <a:pt x="5864" y="18781"/>
                  <a:pt x="5918" y="18689"/>
                </a:cubicBezTo>
                <a:lnTo>
                  <a:pt x="6701" y="17334"/>
                </a:lnTo>
                <a:cubicBezTo>
                  <a:pt x="6742" y="17265"/>
                  <a:pt x="6819" y="17230"/>
                  <a:pt x="6893" y="17239"/>
                </a:cubicBezTo>
                <a:close/>
                <a:moveTo>
                  <a:pt x="14696" y="17239"/>
                </a:moveTo>
                <a:cubicBezTo>
                  <a:pt x="14771" y="17230"/>
                  <a:pt x="14847" y="17265"/>
                  <a:pt x="14887" y="17334"/>
                </a:cubicBezTo>
                <a:lnTo>
                  <a:pt x="15670" y="18689"/>
                </a:lnTo>
                <a:cubicBezTo>
                  <a:pt x="15730" y="18781"/>
                  <a:pt x="15698" y="18900"/>
                  <a:pt x="15601" y="18954"/>
                </a:cubicBezTo>
                <a:lnTo>
                  <a:pt x="15449" y="19040"/>
                </a:lnTo>
                <a:cubicBezTo>
                  <a:pt x="15357" y="19094"/>
                  <a:pt x="15238" y="19063"/>
                  <a:pt x="15184" y="18971"/>
                </a:cubicBezTo>
                <a:lnTo>
                  <a:pt x="14401" y="17616"/>
                </a:lnTo>
                <a:cubicBezTo>
                  <a:pt x="14347" y="17524"/>
                  <a:pt x="14380" y="17405"/>
                  <a:pt x="14472" y="17351"/>
                </a:cubicBezTo>
                <a:lnTo>
                  <a:pt x="14624" y="17265"/>
                </a:lnTo>
                <a:cubicBezTo>
                  <a:pt x="14647" y="17251"/>
                  <a:pt x="14672" y="17243"/>
                  <a:pt x="14696" y="17239"/>
                </a:cubicBezTo>
                <a:close/>
                <a:moveTo>
                  <a:pt x="10714" y="18306"/>
                </a:moveTo>
                <a:lnTo>
                  <a:pt x="10886" y="18306"/>
                </a:lnTo>
                <a:cubicBezTo>
                  <a:pt x="10994" y="18306"/>
                  <a:pt x="11080" y="18392"/>
                  <a:pt x="11080" y="18500"/>
                </a:cubicBezTo>
                <a:lnTo>
                  <a:pt x="11080" y="20066"/>
                </a:lnTo>
                <a:cubicBezTo>
                  <a:pt x="11080" y="20174"/>
                  <a:pt x="10994" y="20262"/>
                  <a:pt x="10886" y="20262"/>
                </a:cubicBezTo>
                <a:lnTo>
                  <a:pt x="10714" y="20262"/>
                </a:lnTo>
                <a:cubicBezTo>
                  <a:pt x="10606" y="20262"/>
                  <a:pt x="10520" y="20174"/>
                  <a:pt x="10520" y="20066"/>
                </a:cubicBezTo>
                <a:lnTo>
                  <a:pt x="10520" y="18500"/>
                </a:lnTo>
                <a:cubicBezTo>
                  <a:pt x="10520" y="18392"/>
                  <a:pt x="10606" y="18306"/>
                  <a:pt x="10714" y="18306"/>
                </a:cubicBezTo>
                <a:close/>
              </a:path>
            </a:pathLst>
          </a:custGeom>
          <a:solidFill>
            <a:srgbClr val="92929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5" name="Online"/>
          <p:cNvSpPr txBox="1"/>
          <p:nvPr/>
        </p:nvSpPr>
        <p:spPr>
          <a:xfrm>
            <a:off x="2314061" y="12050364"/>
            <a:ext cx="2556790" cy="5296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TS Safaa Regular"/>
                <a:ea typeface="TS Safaa Regular"/>
                <a:cs typeface="TS Safaa Regular"/>
                <a:sym typeface="TS Safaa Regular"/>
              </a:defRPr>
            </a:lvl1pPr>
          </a:lstStyle>
          <a:p>
            <a:r>
              <a:rPr lang="ar-SA" dirty="0"/>
              <a:t>مكان الورشة</a:t>
            </a:r>
            <a:endParaRPr dirty="0"/>
          </a:p>
        </p:txBody>
      </p:sp>
      <p:sp>
        <p:nvSpPr>
          <p:cNvPr id="186" name="الأربعاء 28/1/2026"/>
          <p:cNvSpPr txBox="1"/>
          <p:nvPr/>
        </p:nvSpPr>
        <p:spPr>
          <a:xfrm>
            <a:off x="4919405" y="12046451"/>
            <a:ext cx="9058570" cy="5296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 rtl="1">
              <a:defRPr sz="3000">
                <a:latin typeface="TS Safaa Regular"/>
                <a:ea typeface="TS Safaa Regular"/>
                <a:cs typeface="TS Safaa Regular"/>
                <a:sym typeface="TS Safaa Regular"/>
              </a:defRPr>
            </a:lvl1pPr>
          </a:lstStyle>
          <a:p>
            <a:r>
              <a:rPr lang="ar-SA" dirty="0"/>
              <a:t>اليوم </a:t>
            </a:r>
            <a:r>
              <a:rPr dirty="0"/>
              <a:t> </a:t>
            </a:r>
            <a:r>
              <a:rPr lang="ar-SA" dirty="0"/>
              <a:t>التاريخ رقم </a:t>
            </a:r>
            <a:r>
              <a:rPr lang="ar-SA" dirty="0" err="1"/>
              <a:t>بالانجليزي</a:t>
            </a:r>
            <a:r>
              <a:rPr lang="ar-SA" dirty="0"/>
              <a:t> بالتقويم الميلادي</a:t>
            </a:r>
            <a:endParaRPr dirty="0"/>
          </a:p>
        </p:txBody>
      </p:sp>
      <p:sp>
        <p:nvSpPr>
          <p:cNvPr id="187" name="7-9 مساء"/>
          <p:cNvSpPr txBox="1"/>
          <p:nvPr/>
        </p:nvSpPr>
        <p:spPr>
          <a:xfrm>
            <a:off x="20679497" y="12087044"/>
            <a:ext cx="1477969" cy="5296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TS Safaa Regular"/>
                <a:ea typeface="TS Safaa Regular"/>
                <a:cs typeface="TS Safaa Regular"/>
                <a:sym typeface="TS Safaa Regular"/>
              </a:defRPr>
            </a:lvl1pPr>
          </a:lstStyle>
          <a:p>
            <a:r>
              <a:rPr lang="ar-SA" dirty="0"/>
              <a:t>الموعد</a:t>
            </a: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Helvetica Neue</vt:lpstr>
      <vt:lpstr>Helvetica Neue Medium</vt:lpstr>
      <vt:lpstr>TS Safaa Regular</vt:lpstr>
      <vt:lpstr>21_BasicWhite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Arwa  Filimban</cp:lastModifiedBy>
  <cp:revision>3</cp:revision>
  <dcterms:modified xsi:type="dcterms:W3CDTF">2026-01-24T16:54:02Z</dcterms:modified>
</cp:coreProperties>
</file>