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1"/>
  </p:notesMasterIdLst>
  <p:sldIdLst>
    <p:sldId id="257" r:id="rId2"/>
    <p:sldId id="651" r:id="rId3"/>
    <p:sldId id="512" r:id="rId4"/>
    <p:sldId id="513" r:id="rId5"/>
    <p:sldId id="515" r:id="rId6"/>
    <p:sldId id="516" r:id="rId7"/>
    <p:sldId id="517" r:id="rId8"/>
    <p:sldId id="518" r:id="rId9"/>
    <p:sldId id="519" r:id="rId10"/>
    <p:sldId id="520" r:id="rId11"/>
    <p:sldId id="521" r:id="rId12"/>
    <p:sldId id="522" r:id="rId13"/>
    <p:sldId id="523" r:id="rId14"/>
    <p:sldId id="663" r:id="rId15"/>
    <p:sldId id="653" r:id="rId16"/>
    <p:sldId id="654" r:id="rId17"/>
    <p:sldId id="655" r:id="rId18"/>
    <p:sldId id="656" r:id="rId19"/>
    <p:sldId id="664" r:id="rId20"/>
    <p:sldId id="524" r:id="rId21"/>
    <p:sldId id="525" r:id="rId22"/>
    <p:sldId id="526" r:id="rId23"/>
    <p:sldId id="657" r:id="rId24"/>
    <p:sldId id="665" r:id="rId25"/>
    <p:sldId id="530" r:id="rId26"/>
    <p:sldId id="531" r:id="rId27"/>
    <p:sldId id="532" r:id="rId28"/>
    <p:sldId id="533" r:id="rId29"/>
    <p:sldId id="534" r:id="rId30"/>
    <p:sldId id="667" r:id="rId31"/>
    <p:sldId id="668" r:id="rId32"/>
    <p:sldId id="529" r:id="rId33"/>
    <p:sldId id="666" r:id="rId34"/>
    <p:sldId id="658" r:id="rId35"/>
    <p:sldId id="669" r:id="rId36"/>
    <p:sldId id="660" r:id="rId37"/>
    <p:sldId id="661" r:id="rId38"/>
    <p:sldId id="662" r:id="rId39"/>
    <p:sldId id="65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00" autoAdjust="0"/>
    <p:restoredTop sz="93404" autoAdjust="0"/>
  </p:normalViewPr>
  <p:slideViewPr>
    <p:cSldViewPr snapToGrid="0" snapToObjects="1">
      <p:cViewPr varScale="1">
        <p:scale>
          <a:sx n="74" d="100"/>
          <a:sy n="74" d="100"/>
        </p:scale>
        <p:origin x="55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06130-3827-0849-BB55-9CFF80407C45}"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90532-BE2D-0449-A6A9-1340885E44EE}" type="slidenum">
              <a:rPr lang="en-US" smtClean="0"/>
              <a:t>‹#›</a:t>
            </a:fld>
            <a:endParaRPr lang="en-US"/>
          </a:p>
        </p:txBody>
      </p:sp>
    </p:spTree>
    <p:extLst>
      <p:ext uri="{BB962C8B-B14F-4D97-AF65-F5344CB8AC3E}">
        <p14:creationId xmlns:p14="http://schemas.microsoft.com/office/powerpoint/2010/main" val="139444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90532-BE2D-0449-A6A9-1340885E44EE}" type="slidenum">
              <a:rPr lang="en-US" smtClean="0"/>
              <a:t>1</a:t>
            </a:fld>
            <a:endParaRPr lang="en-US"/>
          </a:p>
        </p:txBody>
      </p:sp>
    </p:spTree>
    <p:extLst>
      <p:ext uri="{BB962C8B-B14F-4D97-AF65-F5344CB8AC3E}">
        <p14:creationId xmlns:p14="http://schemas.microsoft.com/office/powerpoint/2010/main" val="4000492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46986B5-AE53-1144-9216-CA9B2290D967}"/>
              </a:ext>
            </a:extLst>
          </p:cNvPr>
          <p:cNvSpPr>
            <a:spLocks noGrp="1"/>
          </p:cNvSpPr>
          <p:nvPr>
            <p:ph type="ctrTitle"/>
          </p:nvPr>
        </p:nvSpPr>
        <p:spPr>
          <a:xfrm>
            <a:off x="4968239" y="2197767"/>
            <a:ext cx="6799038" cy="1312195"/>
          </a:xfrm>
          <a:prstGeom prst="rect">
            <a:avLst/>
          </a:prstGeom>
        </p:spPr>
        <p:txBody>
          <a:bodyPr anchor="b">
            <a:normAutofit/>
          </a:bodyPr>
          <a:lstStyle>
            <a:lvl1pPr algn="ctr">
              <a:defRPr sz="3600"/>
            </a:lvl1pPr>
          </a:lstStyle>
          <a:p>
            <a:r>
              <a:rPr lang="ar-SA" dirty="0"/>
              <a:t>انقر لتحرير نمط عنوان الشكل الرئيسي</a:t>
            </a:r>
          </a:p>
        </p:txBody>
      </p:sp>
      <p:sp>
        <p:nvSpPr>
          <p:cNvPr id="3" name="عنوان فرعي 2">
            <a:extLst>
              <a:ext uri="{FF2B5EF4-FFF2-40B4-BE49-F238E27FC236}">
                <a16:creationId xmlns:a16="http://schemas.microsoft.com/office/drawing/2014/main" id="{9579C2B2-396D-884D-A983-3012357D4232}"/>
              </a:ext>
            </a:extLst>
          </p:cNvPr>
          <p:cNvSpPr>
            <a:spLocks noGrp="1"/>
          </p:cNvSpPr>
          <p:nvPr>
            <p:ph type="subTitle" idx="1"/>
          </p:nvPr>
        </p:nvSpPr>
        <p:spPr>
          <a:xfrm>
            <a:off x="4968240" y="3602038"/>
            <a:ext cx="6799038" cy="1655762"/>
          </a:xfrm>
          <a:prstGeom prst="rect">
            <a:avLst/>
          </a:prstGeom>
        </p:spPr>
        <p:txBody>
          <a:bodyPr>
            <a:normAutofit/>
          </a:bodyPr>
          <a:lstStyle>
            <a:lvl1pPr marL="0" indent="0" algn="ctr">
              <a:buNone/>
              <a:defRPr sz="2800">
                <a:solidFill>
                  <a:schemeClr val="bg1"/>
                </a:solidFill>
                <a:latin typeface="TS Safaa Medium" panose="00000600000000000000" pitchFamily="50" charset="-78"/>
                <a:cs typeface="TS Safaa Medium" panose="00000600000000000000" pitchFamily="50"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7E1CFEFC-6038-2148-9AE3-1EB841ACF614}"/>
              </a:ext>
            </a:extLst>
          </p:cNvPr>
          <p:cNvSpPr>
            <a:spLocks noGrp="1"/>
          </p:cNvSpPr>
          <p:nvPr>
            <p:ph type="dt" sz="half" idx="10"/>
          </p:nvPr>
        </p:nvSpPr>
        <p:spPr/>
        <p:txBody>
          <a:bodyPr/>
          <a:lstStyle/>
          <a:p>
            <a:fld id="{8C3D7307-544A-4E4F-9F0A-8DD9C769EDA1}" type="uaqdatetime1">
              <a:rPr lang="ar-SA" smtClean="0"/>
              <a:t>13/07/1446</a:t>
            </a:fld>
            <a:endParaRPr lang="ar-SA"/>
          </a:p>
        </p:txBody>
      </p:sp>
      <p:sp>
        <p:nvSpPr>
          <p:cNvPr id="5" name="عنصر نائب للتذييل 4">
            <a:extLst>
              <a:ext uri="{FF2B5EF4-FFF2-40B4-BE49-F238E27FC236}">
                <a16:creationId xmlns:a16="http://schemas.microsoft.com/office/drawing/2014/main" id="{943F6C17-2CCA-E24A-AC4A-C35F102F4B50}"/>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FCBC5927-7E53-F046-92B4-D15BA08D2732}"/>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7" name="صورة 6">
            <a:extLst>
              <a:ext uri="{FF2B5EF4-FFF2-40B4-BE49-F238E27FC236}">
                <a16:creationId xmlns:a16="http://schemas.microsoft.com/office/drawing/2014/main" id="{7A38FA47-4615-C745-BCB2-3493C3E961D2}"/>
              </a:ext>
            </a:extLst>
          </p:cNvPr>
          <p:cNvPicPr>
            <a:picLocks noChangeAspect="1"/>
          </p:cNvPicPr>
          <p:nvPr userDrawn="1"/>
        </p:nvPicPr>
        <p:blipFill>
          <a:blip r:embed="rId3"/>
          <a:srcRect/>
          <a:stretch/>
        </p:blipFill>
        <p:spPr>
          <a:xfrm>
            <a:off x="10764177" y="380274"/>
            <a:ext cx="1093692" cy="936635"/>
          </a:xfrm>
          <a:prstGeom prst="rect">
            <a:avLst/>
          </a:prstGeom>
        </p:spPr>
      </p:pic>
    </p:spTree>
    <p:extLst>
      <p:ext uri="{BB962C8B-B14F-4D97-AF65-F5344CB8AC3E}">
        <p14:creationId xmlns:p14="http://schemas.microsoft.com/office/powerpoint/2010/main" val="193797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فار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CE34759-526C-3B4F-A0A2-0B2F6F5AA419}"/>
              </a:ext>
            </a:extLst>
          </p:cNvPr>
          <p:cNvSpPr>
            <a:spLocks noGrp="1"/>
          </p:cNvSpPr>
          <p:nvPr>
            <p:ph type="dt" sz="half" idx="10"/>
          </p:nvPr>
        </p:nvSpPr>
        <p:spPr/>
        <p:txBody>
          <a:bodyPr/>
          <a:lstStyle/>
          <a:p>
            <a:fld id="{D327F0A3-39B9-43B0-907C-F148A248B29F}" type="uaqdatetime1">
              <a:rPr lang="ar-SA" smtClean="0"/>
              <a:t>13/07/1446</a:t>
            </a:fld>
            <a:endParaRPr lang="ar-SA"/>
          </a:p>
        </p:txBody>
      </p:sp>
      <p:sp>
        <p:nvSpPr>
          <p:cNvPr id="3" name="عنصر نائب للتذييل 2">
            <a:extLst>
              <a:ext uri="{FF2B5EF4-FFF2-40B4-BE49-F238E27FC236}">
                <a16:creationId xmlns:a16="http://schemas.microsoft.com/office/drawing/2014/main" id="{8952C61A-CBD1-684D-BA0B-190B32DAF4C3}"/>
              </a:ext>
            </a:extLst>
          </p:cNvPr>
          <p:cNvSpPr>
            <a:spLocks noGrp="1"/>
          </p:cNvSpPr>
          <p:nvPr>
            <p:ph type="ftr" sz="quarter" idx="11"/>
          </p:nvPr>
        </p:nvSpPr>
        <p:spPr/>
        <p:txBody>
          <a:bodyPr/>
          <a:lstStyle/>
          <a:p>
            <a:r>
              <a:rPr lang="en-US"/>
              <a:t>Prof. Hala Kamel </a:t>
            </a:r>
            <a:endParaRPr lang="ar-SA"/>
          </a:p>
        </p:txBody>
      </p:sp>
      <p:sp>
        <p:nvSpPr>
          <p:cNvPr id="4" name="عنصر نائب لرقم الشريحة 3">
            <a:extLst>
              <a:ext uri="{FF2B5EF4-FFF2-40B4-BE49-F238E27FC236}">
                <a16:creationId xmlns:a16="http://schemas.microsoft.com/office/drawing/2014/main" id="{04FA5C87-3966-4448-A5D7-51EA545BEDB9}"/>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5" name="صورة 4">
            <a:extLst>
              <a:ext uri="{FF2B5EF4-FFF2-40B4-BE49-F238E27FC236}">
                <a16:creationId xmlns:a16="http://schemas.microsoft.com/office/drawing/2014/main" id="{297DCBCC-BFB5-774F-9FEA-BA0869B4F581}"/>
              </a:ext>
            </a:extLst>
          </p:cNvPr>
          <p:cNvPicPr>
            <a:picLocks noChangeAspect="1"/>
          </p:cNvPicPr>
          <p:nvPr userDrawn="1"/>
        </p:nvPicPr>
        <p:blipFill>
          <a:blip r:embed="rId3"/>
          <a:srcRect/>
          <a:stretch/>
        </p:blipFill>
        <p:spPr>
          <a:xfrm>
            <a:off x="702013" y="0"/>
            <a:ext cx="1802990" cy="1863089"/>
          </a:xfrm>
          <a:prstGeom prst="rect">
            <a:avLst/>
          </a:prstGeom>
        </p:spPr>
      </p:pic>
    </p:spTree>
    <p:extLst>
      <p:ext uri="{BB962C8B-B14F-4D97-AF65-F5344CB8AC3E}">
        <p14:creationId xmlns:p14="http://schemas.microsoft.com/office/powerpoint/2010/main" val="352492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1E4D1F-43BA-E94B-8D86-C40DF0354F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02F8537-7415-7449-A472-FDB08748C2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4AFB53A6-7B9A-5647-9B86-60B8D0E6B1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BAA055B-128B-514A-BE20-35B067F6427F}"/>
              </a:ext>
            </a:extLst>
          </p:cNvPr>
          <p:cNvSpPr>
            <a:spLocks noGrp="1"/>
          </p:cNvSpPr>
          <p:nvPr>
            <p:ph type="dt" sz="half" idx="10"/>
          </p:nvPr>
        </p:nvSpPr>
        <p:spPr/>
        <p:txBody>
          <a:bodyPr/>
          <a:lstStyle/>
          <a:p>
            <a:fld id="{B5DC38BB-6711-4157-89D2-AD74E2CEFBC9}" type="uaqdatetime1">
              <a:rPr lang="ar-SA" smtClean="0"/>
              <a:t>13/07/1446</a:t>
            </a:fld>
            <a:endParaRPr lang="ar-SA"/>
          </a:p>
        </p:txBody>
      </p:sp>
      <p:sp>
        <p:nvSpPr>
          <p:cNvPr id="6" name="عنصر نائب للتذييل 5">
            <a:extLst>
              <a:ext uri="{FF2B5EF4-FFF2-40B4-BE49-F238E27FC236}">
                <a16:creationId xmlns:a16="http://schemas.microsoft.com/office/drawing/2014/main" id="{F466D763-BD22-DC41-989F-229F78B95442}"/>
              </a:ext>
            </a:extLst>
          </p:cNvPr>
          <p:cNvSpPr>
            <a:spLocks noGrp="1"/>
          </p:cNvSpPr>
          <p:nvPr>
            <p:ph type="ftr" sz="quarter" idx="11"/>
          </p:nvPr>
        </p:nvSpPr>
        <p:spPr/>
        <p:txBody>
          <a:bodyPr/>
          <a:lstStyle/>
          <a:p>
            <a:r>
              <a:rPr lang="en-US"/>
              <a:t>Prof. Hala Kamel </a:t>
            </a:r>
            <a:endParaRPr lang="ar-SA"/>
          </a:p>
        </p:txBody>
      </p:sp>
      <p:sp>
        <p:nvSpPr>
          <p:cNvPr id="7" name="عنصر نائب لرقم الشريحة 6">
            <a:extLst>
              <a:ext uri="{FF2B5EF4-FFF2-40B4-BE49-F238E27FC236}">
                <a16:creationId xmlns:a16="http://schemas.microsoft.com/office/drawing/2014/main" id="{6DD9CC9A-1D06-E64A-B4AA-9C5114E98C11}"/>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3869935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8E528E-E095-7945-9E4E-E2E4C33BB8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726BEC1-DB56-9B4B-8591-79C25826FE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94DE50B3-95AF-6C40-AD19-A244809475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C2DAC75-3F7B-FD44-BCC3-59B585007D5E}"/>
              </a:ext>
            </a:extLst>
          </p:cNvPr>
          <p:cNvSpPr>
            <a:spLocks noGrp="1"/>
          </p:cNvSpPr>
          <p:nvPr>
            <p:ph type="dt" sz="half" idx="10"/>
          </p:nvPr>
        </p:nvSpPr>
        <p:spPr/>
        <p:txBody>
          <a:bodyPr/>
          <a:lstStyle/>
          <a:p>
            <a:fld id="{D3455EE9-595A-4796-BBDC-E8CA36923AC0}" type="uaqdatetime1">
              <a:rPr lang="ar-SA" smtClean="0"/>
              <a:t>13/07/1446</a:t>
            </a:fld>
            <a:endParaRPr lang="ar-SA"/>
          </a:p>
        </p:txBody>
      </p:sp>
      <p:sp>
        <p:nvSpPr>
          <p:cNvPr id="6" name="عنصر نائب للتذييل 5">
            <a:extLst>
              <a:ext uri="{FF2B5EF4-FFF2-40B4-BE49-F238E27FC236}">
                <a16:creationId xmlns:a16="http://schemas.microsoft.com/office/drawing/2014/main" id="{8694009E-487C-964C-8F28-6141CDC900B8}"/>
              </a:ext>
            </a:extLst>
          </p:cNvPr>
          <p:cNvSpPr>
            <a:spLocks noGrp="1"/>
          </p:cNvSpPr>
          <p:nvPr>
            <p:ph type="ftr" sz="quarter" idx="11"/>
          </p:nvPr>
        </p:nvSpPr>
        <p:spPr/>
        <p:txBody>
          <a:bodyPr/>
          <a:lstStyle/>
          <a:p>
            <a:r>
              <a:rPr lang="en-US"/>
              <a:t>Prof. Hala Kamel </a:t>
            </a:r>
            <a:endParaRPr lang="ar-SA"/>
          </a:p>
        </p:txBody>
      </p:sp>
      <p:sp>
        <p:nvSpPr>
          <p:cNvPr id="7" name="عنصر نائب لرقم الشريحة 6">
            <a:extLst>
              <a:ext uri="{FF2B5EF4-FFF2-40B4-BE49-F238E27FC236}">
                <a16:creationId xmlns:a16="http://schemas.microsoft.com/office/drawing/2014/main" id="{C774E5F9-1F94-A14A-B039-1348A4B39DD7}"/>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74361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09E330-7DA0-6E40-9DA1-5588F4B03D10}"/>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FA8ACBEC-84C6-9D44-A1EF-9ABCA3CA52F1}"/>
              </a:ext>
            </a:extLst>
          </p:cNvPr>
          <p:cNvSpPr>
            <a:spLocks noGrp="1"/>
          </p:cNvSpPr>
          <p:nvPr>
            <p:ph type="body" orient="vert" idx="1"/>
          </p:nvPr>
        </p:nvSpPr>
        <p:spPr>
          <a:xfrm>
            <a:off x="838200" y="1825625"/>
            <a:ext cx="10515600" cy="43513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CC77A9D-E0F6-C040-BCA5-19FF40223A12}"/>
              </a:ext>
            </a:extLst>
          </p:cNvPr>
          <p:cNvSpPr>
            <a:spLocks noGrp="1"/>
          </p:cNvSpPr>
          <p:nvPr>
            <p:ph type="dt" sz="half" idx="10"/>
          </p:nvPr>
        </p:nvSpPr>
        <p:spPr/>
        <p:txBody>
          <a:bodyPr/>
          <a:lstStyle/>
          <a:p>
            <a:fld id="{C0AB2F46-5E4B-4711-ADDC-3711091E9600}" type="uaqdatetime1">
              <a:rPr lang="ar-SA" smtClean="0"/>
              <a:t>13/07/1446</a:t>
            </a:fld>
            <a:endParaRPr lang="ar-SA"/>
          </a:p>
        </p:txBody>
      </p:sp>
      <p:sp>
        <p:nvSpPr>
          <p:cNvPr id="5" name="عنصر نائب للتذييل 4">
            <a:extLst>
              <a:ext uri="{FF2B5EF4-FFF2-40B4-BE49-F238E27FC236}">
                <a16:creationId xmlns:a16="http://schemas.microsoft.com/office/drawing/2014/main" id="{094C0C9D-A174-024B-A60C-96DB6A1D1580}"/>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9FA1FDDC-D125-B946-8CCB-8F03E9188BEE}"/>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2835488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20F9102-7BF6-664E-B2EB-EBFEC723771A}"/>
              </a:ext>
            </a:extLst>
          </p:cNvPr>
          <p:cNvSpPr>
            <a:spLocks noGrp="1"/>
          </p:cNvSpPr>
          <p:nvPr>
            <p:ph type="title" orient="vert"/>
          </p:nvPr>
        </p:nvSpPr>
        <p:spPr>
          <a:xfrm>
            <a:off x="8724900" y="365125"/>
            <a:ext cx="2628900" cy="5811838"/>
          </a:xfrm>
          <a:prstGeom prst="rect">
            <a:avLst/>
          </a:prstGeo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CDA1F35-179D-1A4C-AD2B-BA2FC5545AC6}"/>
              </a:ext>
            </a:extLst>
          </p:cNvPr>
          <p:cNvSpPr>
            <a:spLocks noGrp="1"/>
          </p:cNvSpPr>
          <p:nvPr>
            <p:ph type="body" orient="vert" idx="1"/>
          </p:nvPr>
        </p:nvSpPr>
        <p:spPr>
          <a:xfrm>
            <a:off x="838200" y="365125"/>
            <a:ext cx="7734300" cy="58118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E34EC09-D01B-2243-81CB-1A5AA72E2740}"/>
              </a:ext>
            </a:extLst>
          </p:cNvPr>
          <p:cNvSpPr>
            <a:spLocks noGrp="1"/>
          </p:cNvSpPr>
          <p:nvPr>
            <p:ph type="dt" sz="half" idx="10"/>
          </p:nvPr>
        </p:nvSpPr>
        <p:spPr/>
        <p:txBody>
          <a:bodyPr/>
          <a:lstStyle/>
          <a:p>
            <a:fld id="{9866F6A3-5351-4722-8316-EB17956095F7}" type="uaqdatetime1">
              <a:rPr lang="ar-SA" smtClean="0"/>
              <a:t>13/07/1446</a:t>
            </a:fld>
            <a:endParaRPr lang="ar-SA"/>
          </a:p>
        </p:txBody>
      </p:sp>
      <p:sp>
        <p:nvSpPr>
          <p:cNvPr id="5" name="عنصر نائب للتذييل 4">
            <a:extLst>
              <a:ext uri="{FF2B5EF4-FFF2-40B4-BE49-F238E27FC236}">
                <a16:creationId xmlns:a16="http://schemas.microsoft.com/office/drawing/2014/main" id="{7ABF2742-3AEE-844C-808B-EFFDC0524194}"/>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9EF6FFFC-B142-C149-BB5F-59D6710BB8CB}"/>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15330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838200" y="1716506"/>
            <a:ext cx="10515600" cy="4460457"/>
          </a:xfrm>
          <a:prstGeom prst="rect">
            <a:avLst/>
          </a:prstGeom>
        </p:spPr>
        <p:txBody>
          <a:bodyPr/>
          <a:lstStyle>
            <a:lvl1pPr algn="l" rtl="0">
              <a:defRPr/>
            </a:lvl1pPr>
            <a:lvl2pPr algn="l" rtl="0">
              <a:defRPr/>
            </a:lvl2pPr>
            <a:lvl3pPr algn="l" rtl="0">
              <a:defRPr/>
            </a:lvl3pPr>
            <a:lvl4pPr algn="l" rtl="0">
              <a:defRPr/>
            </a:lvl4pPr>
            <a:lvl5pPr algn="l" rtl="0">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474A2733-3893-4239-AEC2-F7E60BEDB4C9}" type="uaqdatetime1">
              <a:rPr lang="ar-SA" smtClean="0"/>
              <a:t>13/07/1446</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0" name="صورة 9">
            <a:extLst>
              <a:ext uri="{FF2B5EF4-FFF2-40B4-BE49-F238E27FC236}">
                <a16:creationId xmlns:a16="http://schemas.microsoft.com/office/drawing/2014/main" id="{5D1AAC48-582C-F245-9351-57868E84DA3A}"/>
              </a:ext>
            </a:extLst>
          </p:cNvPr>
          <p:cNvPicPr>
            <a:picLocks noChangeAspect="1"/>
          </p:cNvPicPr>
          <p:nvPr userDrawn="1"/>
        </p:nvPicPr>
        <p:blipFill>
          <a:blip r:embed="rId3"/>
          <a:srcRect/>
          <a:stretch/>
        </p:blipFill>
        <p:spPr>
          <a:xfrm>
            <a:off x="10764177" y="380274"/>
            <a:ext cx="1093692" cy="936634"/>
          </a:xfrm>
          <a:prstGeom prst="rect">
            <a:avLst/>
          </a:prstGeom>
        </p:spPr>
      </p:pic>
      <p:sp>
        <p:nvSpPr>
          <p:cNvPr id="9" name="عنوان 1">
            <a:extLst>
              <a:ext uri="{FF2B5EF4-FFF2-40B4-BE49-F238E27FC236}">
                <a16:creationId xmlns:a16="http://schemas.microsoft.com/office/drawing/2014/main" id="{A455F353-0925-42A8-9D2D-C80C50D4E829}"/>
              </a:ext>
            </a:extLst>
          </p:cNvPr>
          <p:cNvSpPr>
            <a:spLocks noGrp="1"/>
          </p:cNvSpPr>
          <p:nvPr>
            <p:ph type="title"/>
          </p:nvPr>
        </p:nvSpPr>
        <p:spPr>
          <a:xfrm>
            <a:off x="849630" y="538615"/>
            <a:ext cx="9573125" cy="663993"/>
          </a:xfrm>
          <a:prstGeom prst="rect">
            <a:avLst/>
          </a:prstGeom>
        </p:spPr>
        <p:txBody>
          <a:bodyPr>
            <a:normAutofit/>
          </a:bodyPr>
          <a:lstStyle>
            <a:lvl1pPr algn="l" rtl="0">
              <a:defRPr sz="2800"/>
            </a:lvl1pPr>
          </a:lstStyle>
          <a:p>
            <a:r>
              <a:rPr lang="ar-SA" dirty="0"/>
              <a:t>انقر لتحرير نمط عنوان الشكل الرئيسي</a:t>
            </a:r>
          </a:p>
        </p:txBody>
      </p:sp>
      <p:cxnSp>
        <p:nvCxnSpPr>
          <p:cNvPr id="11" name="رابط مستقيم 10">
            <a:extLst>
              <a:ext uri="{FF2B5EF4-FFF2-40B4-BE49-F238E27FC236}">
                <a16:creationId xmlns:a16="http://schemas.microsoft.com/office/drawing/2014/main" id="{6BFE7852-D504-44A6-AA6F-DDFC2E0F23F3}"/>
              </a:ext>
            </a:extLst>
          </p:cNvPr>
          <p:cNvCxnSpPr>
            <a:cxnSpLocks/>
          </p:cNvCxnSpPr>
          <p:nvPr userDrawn="1"/>
        </p:nvCxnSpPr>
        <p:spPr>
          <a:xfrm flipH="1">
            <a:off x="765810" y="1278958"/>
            <a:ext cx="9950309"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33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91FCE-F403-514F-9AD5-0B738DCBCDFA}"/>
              </a:ext>
            </a:extLst>
          </p:cNvPr>
          <p:cNvSpPr>
            <a:spLocks noGrp="1"/>
          </p:cNvSpPr>
          <p:nvPr>
            <p:ph type="title"/>
          </p:nvPr>
        </p:nvSpPr>
        <p:spPr>
          <a:xfrm>
            <a:off x="838200" y="652915"/>
            <a:ext cx="9573125" cy="663993"/>
          </a:xfrm>
          <a:prstGeom prst="rect">
            <a:avLst/>
          </a:prstGeom>
        </p:spPr>
        <p:txBody>
          <a:bodyPr>
            <a:normAutofit/>
          </a:bodyPr>
          <a:lstStyle>
            <a:lvl1pPr>
              <a:defRPr sz="2800"/>
            </a:lvl1pPr>
          </a:lstStyle>
          <a:p>
            <a:r>
              <a:rPr lang="ar-SA" dirty="0"/>
              <a:t>انقر لتحرير نمط عنوان الشكل الرئيسي</a:t>
            </a:r>
          </a:p>
        </p:txBody>
      </p:sp>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629653" y="2523206"/>
            <a:ext cx="10515600" cy="3257299"/>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0E2E4E42-0B69-4A2B-B452-D7FBE35D9C4D}" type="uaqdatetime1">
              <a:rPr lang="ar-SA" smtClean="0"/>
              <a:t>13/07/1446</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cxnSp>
        <p:nvCxnSpPr>
          <p:cNvPr id="8" name="رابط مستقيم 7">
            <a:extLst>
              <a:ext uri="{FF2B5EF4-FFF2-40B4-BE49-F238E27FC236}">
                <a16:creationId xmlns:a16="http://schemas.microsoft.com/office/drawing/2014/main" id="{7065C957-CE0E-4E29-AA63-6F90C910F8D9}"/>
              </a:ext>
            </a:extLst>
          </p:cNvPr>
          <p:cNvCxnSpPr/>
          <p:nvPr userDrawn="1"/>
        </p:nvCxnSpPr>
        <p:spPr>
          <a:xfrm flipH="1">
            <a:off x="5025189" y="1438978"/>
            <a:ext cx="5302310"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pic>
        <p:nvPicPr>
          <p:cNvPr id="10" name="صورة 9">
            <a:extLst>
              <a:ext uri="{FF2B5EF4-FFF2-40B4-BE49-F238E27FC236}">
                <a16:creationId xmlns:a16="http://schemas.microsoft.com/office/drawing/2014/main" id="{5D1AAC48-582C-F245-9351-57868E84DA3A}"/>
              </a:ext>
            </a:extLst>
          </p:cNvPr>
          <p:cNvPicPr>
            <a:picLocks noChangeAspect="1"/>
          </p:cNvPicPr>
          <p:nvPr userDrawn="1"/>
        </p:nvPicPr>
        <p:blipFill>
          <a:blip r:embed="rId3"/>
          <a:srcRect/>
          <a:stretch/>
        </p:blipFill>
        <p:spPr>
          <a:xfrm>
            <a:off x="10764177" y="380274"/>
            <a:ext cx="1093692" cy="936634"/>
          </a:xfrm>
          <a:prstGeom prst="rect">
            <a:avLst/>
          </a:prstGeom>
        </p:spPr>
      </p:pic>
      <p:sp>
        <p:nvSpPr>
          <p:cNvPr id="14" name="عنصر نائب للنص 13">
            <a:extLst>
              <a:ext uri="{FF2B5EF4-FFF2-40B4-BE49-F238E27FC236}">
                <a16:creationId xmlns:a16="http://schemas.microsoft.com/office/drawing/2014/main" id="{52E75D1F-3266-409C-B67D-F1076E0CDFFA}"/>
              </a:ext>
            </a:extLst>
          </p:cNvPr>
          <p:cNvSpPr>
            <a:spLocks noGrp="1"/>
          </p:cNvSpPr>
          <p:nvPr>
            <p:ph type="body" sz="quarter" idx="13"/>
          </p:nvPr>
        </p:nvSpPr>
        <p:spPr>
          <a:xfrm>
            <a:off x="629653" y="1770681"/>
            <a:ext cx="10516185" cy="655437"/>
          </a:xfrm>
          <a:prstGeom prst="rect">
            <a:avLst/>
          </a:prstGeom>
        </p:spPr>
        <p:txBody>
          <a:bodyPr/>
          <a:lstStyle>
            <a:lvl1pPr marL="0" indent="0">
              <a:buNone/>
              <a:defRPr>
                <a:latin typeface="TS Safaa Bold" panose="00000800000000000000" pitchFamily="50" charset="-78"/>
                <a:cs typeface="TS Safaa Bold" panose="00000800000000000000" pitchFamily="50" charset="-78"/>
              </a:defRPr>
            </a:lvl1pPr>
            <a:lvl2pPr marL="457200" indent="0">
              <a:buNone/>
              <a:defRPr>
                <a:latin typeface="TS Safaa Bold" panose="00000800000000000000" pitchFamily="50" charset="-78"/>
                <a:cs typeface="TS Safaa Bold" panose="00000800000000000000" pitchFamily="50" charset="-78"/>
              </a:defRPr>
            </a:lvl2pPr>
            <a:lvl3pPr marL="914400" indent="0">
              <a:buNone/>
              <a:defRPr>
                <a:latin typeface="TS Safaa Bold" panose="00000800000000000000" pitchFamily="50" charset="-78"/>
                <a:cs typeface="TS Safaa Bold" panose="00000800000000000000" pitchFamily="50" charset="-78"/>
              </a:defRPr>
            </a:lvl3pPr>
            <a:lvl4pPr marL="1371600" indent="0">
              <a:buNone/>
              <a:defRPr>
                <a:latin typeface="TS Safaa Bold" panose="00000800000000000000" pitchFamily="50" charset="-78"/>
                <a:cs typeface="TS Safaa Bold" panose="00000800000000000000" pitchFamily="50" charset="-78"/>
              </a:defRPr>
            </a:lvl4pPr>
            <a:lvl5pPr marL="1828800" indent="0">
              <a:buNone/>
              <a:defRPr>
                <a:latin typeface="TS Safaa Bold" panose="00000800000000000000" pitchFamily="50" charset="-78"/>
                <a:cs typeface="TS Safaa Bold" panose="00000800000000000000" pitchFamily="50" charset="-78"/>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Tree>
    <p:extLst>
      <p:ext uri="{BB962C8B-B14F-4D97-AF65-F5344CB8AC3E}">
        <p14:creationId xmlns:p14="http://schemas.microsoft.com/office/powerpoint/2010/main" val="24411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91FCE-F403-514F-9AD5-0B738DCBCDFA}"/>
              </a:ext>
            </a:extLst>
          </p:cNvPr>
          <p:cNvSpPr>
            <a:spLocks noGrp="1"/>
          </p:cNvSpPr>
          <p:nvPr>
            <p:ph type="title"/>
          </p:nvPr>
        </p:nvSpPr>
        <p:spPr>
          <a:xfrm>
            <a:off x="3375286" y="681037"/>
            <a:ext cx="5441429" cy="1009651"/>
          </a:xfrm>
          <a:prstGeom prst="rect">
            <a:avLst/>
          </a:prstGeom>
        </p:spPr>
        <p:txBody>
          <a:bodyPr>
            <a:noAutofit/>
          </a:bodyPr>
          <a:lstStyle>
            <a:lvl1pPr>
              <a:defRPr sz="3200"/>
            </a:lvl1pPr>
          </a:lstStyle>
          <a:p>
            <a:r>
              <a:rPr lang="ar-SA" dirty="0"/>
              <a:t>انقر لتحرير نمط عنوان الشكل الرئيسي</a:t>
            </a:r>
          </a:p>
        </p:txBody>
      </p:sp>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3375025" y="2613025"/>
            <a:ext cx="5441950" cy="3509963"/>
          </a:xfrm>
          <a:prstGeom prst="rect">
            <a:avLst/>
          </a:prstGeo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pic>
        <p:nvPicPr>
          <p:cNvPr id="8" name="صورة 7" descr="صورة تحتوي على داخلي, شبكة قضبان حديدية, نافذة, مدرج مطار&#10;&#10;تم إنشاء الوصف تلقائياً">
            <a:extLst>
              <a:ext uri="{FF2B5EF4-FFF2-40B4-BE49-F238E27FC236}">
                <a16:creationId xmlns:a16="http://schemas.microsoft.com/office/drawing/2014/main" id="{03A220E2-5F75-204E-A7C1-B6D2647BC07F}"/>
              </a:ext>
            </a:extLst>
          </p:cNvPr>
          <p:cNvPicPr>
            <a:picLocks noChangeAspect="1"/>
          </p:cNvPicPr>
          <p:nvPr userDrawn="1"/>
        </p:nvPicPr>
        <p:blipFill>
          <a:blip r:embed="rId3">
            <a:alphaModFix amt="43000"/>
          </a:blip>
          <a:stretch>
            <a:fillRect/>
          </a:stretch>
        </p:blipFill>
        <p:spPr>
          <a:xfrm>
            <a:off x="702013" y="0"/>
            <a:ext cx="1802990" cy="1863090"/>
          </a:xfrm>
          <a:prstGeom prst="rect">
            <a:avLst/>
          </a:prstGeom>
        </p:spPr>
      </p:pic>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BD2E4EEA-60D5-4272-BED9-022A0D577A36}" type="uaqdatetime1">
              <a:rPr lang="ar-SA" smtClean="0"/>
              <a:t>13/07/1446</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sp>
        <p:nvSpPr>
          <p:cNvPr id="10" name="عنصر نائب للمحتوى 9">
            <a:extLst>
              <a:ext uri="{FF2B5EF4-FFF2-40B4-BE49-F238E27FC236}">
                <a16:creationId xmlns:a16="http://schemas.microsoft.com/office/drawing/2014/main" id="{302F67C2-50BC-4595-A107-F0436C9E3928}"/>
              </a:ext>
            </a:extLst>
          </p:cNvPr>
          <p:cNvSpPr>
            <a:spLocks noGrp="1"/>
          </p:cNvSpPr>
          <p:nvPr>
            <p:ph sz="quarter" idx="13"/>
          </p:nvPr>
        </p:nvSpPr>
        <p:spPr>
          <a:xfrm>
            <a:off x="3375025" y="1816100"/>
            <a:ext cx="5441950" cy="671513"/>
          </a:xfrm>
          <a:prstGeom prst="rect">
            <a:avLst/>
          </a:prstGeom>
        </p:spPr>
        <p:txBody>
          <a:bodyPr>
            <a:noAutofit/>
          </a:bodyPr>
          <a:lstStyle>
            <a:lvl1pPr>
              <a:defRPr sz="2000">
                <a:latin typeface="TS Safaa Medium" panose="00000600000000000000" pitchFamily="50" charset="-78"/>
                <a:cs typeface="TS Safaa Medium" panose="00000600000000000000" pitchFamily="50" charset="-78"/>
              </a:defRPr>
            </a:lvl1pPr>
            <a:lvl2pPr>
              <a:defRPr sz="1800">
                <a:latin typeface="TS Safaa Medium" panose="00000600000000000000" pitchFamily="50" charset="-78"/>
                <a:cs typeface="TS Safaa Medium" panose="00000600000000000000" pitchFamily="50" charset="-78"/>
              </a:defRPr>
            </a:lvl2pPr>
            <a:lvl3pPr>
              <a:defRPr sz="1600">
                <a:latin typeface="TS Safaa Medium" panose="00000600000000000000" pitchFamily="50" charset="-78"/>
                <a:cs typeface="TS Safaa Medium" panose="00000600000000000000" pitchFamily="50" charset="-78"/>
              </a:defRPr>
            </a:lvl3pPr>
            <a:lvl4pPr>
              <a:defRPr sz="1400">
                <a:latin typeface="TS Safaa Medium" panose="00000600000000000000" pitchFamily="50" charset="-78"/>
                <a:cs typeface="TS Safaa Medium" panose="00000600000000000000" pitchFamily="50" charset="-78"/>
              </a:defRPr>
            </a:lvl4pPr>
            <a:lvl5pPr>
              <a:defRPr sz="1400">
                <a:latin typeface="TS Safaa Medium" panose="00000600000000000000" pitchFamily="50" charset="-78"/>
                <a:cs typeface="TS Safaa Medium" panose="00000600000000000000" pitchFamily="50" charset="-78"/>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pic>
        <p:nvPicPr>
          <p:cNvPr id="11" name="صورة 10">
            <a:extLst>
              <a:ext uri="{FF2B5EF4-FFF2-40B4-BE49-F238E27FC236}">
                <a16:creationId xmlns:a16="http://schemas.microsoft.com/office/drawing/2014/main" id="{4E040AD5-9169-2E41-A210-90DD9E2ED3DD}"/>
              </a:ext>
            </a:extLst>
          </p:cNvPr>
          <p:cNvPicPr>
            <a:picLocks noChangeAspect="1"/>
          </p:cNvPicPr>
          <p:nvPr userDrawn="1"/>
        </p:nvPicPr>
        <p:blipFill>
          <a:blip r:embed="rId4"/>
          <a:srcRect/>
          <a:stretch/>
        </p:blipFill>
        <p:spPr>
          <a:xfrm>
            <a:off x="10764177" y="380274"/>
            <a:ext cx="1093692" cy="936634"/>
          </a:xfrm>
          <a:prstGeom prst="rect">
            <a:avLst/>
          </a:prstGeom>
        </p:spPr>
      </p:pic>
    </p:spTree>
    <p:extLst>
      <p:ext uri="{BB962C8B-B14F-4D97-AF65-F5344CB8AC3E}">
        <p14:creationId xmlns:p14="http://schemas.microsoft.com/office/powerpoint/2010/main" val="188747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2941E2EF-DADB-4A4A-829E-D4309C40DFA3}"/>
              </a:ext>
            </a:extLst>
          </p:cNvPr>
          <p:cNvPicPr>
            <a:picLocks noChangeAspect="1"/>
          </p:cNvPicPr>
          <p:nvPr userDrawn="1"/>
        </p:nvPicPr>
        <p:blipFill>
          <a:blip r:embed="rId3"/>
          <a:srcRect/>
          <a:stretch/>
        </p:blipFill>
        <p:spPr>
          <a:xfrm>
            <a:off x="702013" y="0"/>
            <a:ext cx="1802990" cy="1863089"/>
          </a:xfrm>
          <a:prstGeom prst="rect">
            <a:avLst/>
          </a:prstGeom>
        </p:spPr>
      </p:pic>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0D9BAA1D-4F90-4E2D-8CD8-C71BA701CF45}" type="uaqdatetime1">
              <a:rPr lang="ar-SA" smtClean="0"/>
              <a:t>13/07/1446</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1" name="صورة 10">
            <a:extLst>
              <a:ext uri="{FF2B5EF4-FFF2-40B4-BE49-F238E27FC236}">
                <a16:creationId xmlns:a16="http://schemas.microsoft.com/office/drawing/2014/main" id="{A89D7762-90A8-0C41-BDAF-716BEA28B163}"/>
              </a:ext>
            </a:extLst>
          </p:cNvPr>
          <p:cNvPicPr>
            <a:picLocks noChangeAspect="1"/>
          </p:cNvPicPr>
          <p:nvPr userDrawn="1"/>
        </p:nvPicPr>
        <p:blipFill>
          <a:blip r:embed="rId4"/>
          <a:stretch>
            <a:fillRect/>
          </a:stretch>
        </p:blipFill>
        <p:spPr>
          <a:xfrm>
            <a:off x="10764177" y="380274"/>
            <a:ext cx="1093693" cy="936635"/>
          </a:xfrm>
          <a:prstGeom prst="rect">
            <a:avLst/>
          </a:prstGeom>
        </p:spPr>
      </p:pic>
      <p:pic>
        <p:nvPicPr>
          <p:cNvPr id="13" name="صورة 12" descr="صورة تحتوي على مربع&#10;&#10;تم إنشاء الوصف تلقائياً">
            <a:extLst>
              <a:ext uri="{FF2B5EF4-FFF2-40B4-BE49-F238E27FC236}">
                <a16:creationId xmlns:a16="http://schemas.microsoft.com/office/drawing/2014/main" id="{EE808958-EC17-D044-B783-10CC1C208765}"/>
              </a:ext>
            </a:extLst>
          </p:cNvPr>
          <p:cNvPicPr>
            <a:picLocks noChangeAspect="1"/>
          </p:cNvPicPr>
          <p:nvPr userDrawn="1"/>
        </p:nvPicPr>
        <p:blipFill>
          <a:blip r:embed="rId5"/>
          <a:stretch>
            <a:fillRect/>
          </a:stretch>
        </p:blipFill>
        <p:spPr>
          <a:xfrm>
            <a:off x="11857870" y="2448130"/>
            <a:ext cx="334130" cy="1119630"/>
          </a:xfrm>
          <a:prstGeom prst="rect">
            <a:avLst/>
          </a:prstGeom>
        </p:spPr>
      </p:pic>
      <p:sp>
        <p:nvSpPr>
          <p:cNvPr id="14" name="عنوان 1">
            <a:extLst>
              <a:ext uri="{FF2B5EF4-FFF2-40B4-BE49-F238E27FC236}">
                <a16:creationId xmlns:a16="http://schemas.microsoft.com/office/drawing/2014/main" id="{44F91B50-5434-4C46-8A03-D561D380CEA1}"/>
              </a:ext>
            </a:extLst>
          </p:cNvPr>
          <p:cNvSpPr>
            <a:spLocks noGrp="1"/>
          </p:cNvSpPr>
          <p:nvPr>
            <p:ph type="title"/>
          </p:nvPr>
        </p:nvSpPr>
        <p:spPr>
          <a:xfrm>
            <a:off x="838200" y="652915"/>
            <a:ext cx="9573125" cy="663993"/>
          </a:xfrm>
          <a:prstGeom prst="rect">
            <a:avLst/>
          </a:prstGeom>
        </p:spPr>
        <p:txBody>
          <a:bodyPr>
            <a:normAutofit/>
          </a:bodyPr>
          <a:lstStyle>
            <a:lvl1pPr algn="l" rtl="0">
              <a:defRPr sz="2800"/>
            </a:lvl1pPr>
          </a:lstStyle>
          <a:p>
            <a:r>
              <a:rPr lang="ar-SA" dirty="0"/>
              <a:t>انقر لتحرير نمط عنوان الشكل الرئيسي</a:t>
            </a:r>
          </a:p>
        </p:txBody>
      </p:sp>
      <p:cxnSp>
        <p:nvCxnSpPr>
          <p:cNvPr id="15" name="رابط مستقيم 14">
            <a:extLst>
              <a:ext uri="{FF2B5EF4-FFF2-40B4-BE49-F238E27FC236}">
                <a16:creationId xmlns:a16="http://schemas.microsoft.com/office/drawing/2014/main" id="{7E17AA89-9F5D-427A-9106-6FF740C5B98D}"/>
              </a:ext>
            </a:extLst>
          </p:cNvPr>
          <p:cNvCxnSpPr>
            <a:cxnSpLocks/>
          </p:cNvCxnSpPr>
          <p:nvPr userDrawn="1"/>
        </p:nvCxnSpPr>
        <p:spPr>
          <a:xfrm flipH="1">
            <a:off x="845820" y="1290388"/>
            <a:ext cx="9824579"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sp>
        <p:nvSpPr>
          <p:cNvPr id="16" name="عنصر نائب للمحتوى 2">
            <a:extLst>
              <a:ext uri="{FF2B5EF4-FFF2-40B4-BE49-F238E27FC236}">
                <a16:creationId xmlns:a16="http://schemas.microsoft.com/office/drawing/2014/main" id="{BC89DB95-1629-49F8-A405-FE232C10012E}"/>
              </a:ext>
            </a:extLst>
          </p:cNvPr>
          <p:cNvSpPr>
            <a:spLocks noGrp="1"/>
          </p:cNvSpPr>
          <p:nvPr>
            <p:ph idx="1"/>
          </p:nvPr>
        </p:nvSpPr>
        <p:spPr>
          <a:xfrm>
            <a:off x="838200" y="1716506"/>
            <a:ext cx="10515600" cy="4460457"/>
          </a:xfrm>
          <a:prstGeom prst="rect">
            <a:avLst/>
          </a:prstGeom>
        </p:spPr>
        <p:txBody>
          <a:bodyPr/>
          <a:lstStyle>
            <a:lvl1pPr algn="l" rtl="0">
              <a:defRPr>
                <a:solidFill>
                  <a:schemeClr val="bg1"/>
                </a:solidFill>
              </a:defRPr>
            </a:lvl1pPr>
            <a:lvl2pPr algn="l" rtl="0">
              <a:defRPr>
                <a:solidFill>
                  <a:schemeClr val="bg1"/>
                </a:solidFill>
              </a:defRPr>
            </a:lvl2pPr>
            <a:lvl3pPr algn="l" rtl="0">
              <a:defRPr>
                <a:solidFill>
                  <a:schemeClr val="bg1"/>
                </a:solidFill>
              </a:defRPr>
            </a:lvl3pPr>
            <a:lvl4pPr algn="l" rtl="0">
              <a:defRPr>
                <a:solidFill>
                  <a:schemeClr val="bg1"/>
                </a:solidFill>
              </a:defRPr>
            </a:lvl4pPr>
            <a:lvl5pPr algn="l" rtl="0">
              <a:defRPr>
                <a:solidFill>
                  <a:schemeClr val="bg1"/>
                </a:solidFill>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Tree>
    <p:extLst>
      <p:ext uri="{BB962C8B-B14F-4D97-AF65-F5344CB8AC3E}">
        <p14:creationId xmlns:p14="http://schemas.microsoft.com/office/powerpoint/2010/main" val="29795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3416EA-3AFF-D14A-987F-3DBF663D9035}"/>
              </a:ext>
            </a:extLst>
          </p:cNvPr>
          <p:cNvSpPr>
            <a:spLocks noGrp="1"/>
          </p:cNvSpPr>
          <p:nvPr>
            <p:ph type="title"/>
          </p:nvPr>
        </p:nvSpPr>
        <p:spPr>
          <a:xfrm>
            <a:off x="831850" y="1709738"/>
            <a:ext cx="10515600" cy="2852737"/>
          </a:xfrm>
          <a:prstGeom prst="rect">
            <a:avLst/>
          </a:prstGeom>
        </p:spPr>
        <p:txBody>
          <a:bodyPr anchor="b"/>
          <a:lstStyle>
            <a:lvl1pPr algn="l" rtl="0">
              <a:defRPr sz="6000"/>
            </a:lvl1pPr>
          </a:lstStyle>
          <a:p>
            <a:r>
              <a:rPr lang="ar-SA" dirty="0"/>
              <a:t>انقر لتحرير نمط عنوان الشكل الرئيسي</a:t>
            </a:r>
          </a:p>
        </p:txBody>
      </p:sp>
      <p:sp>
        <p:nvSpPr>
          <p:cNvPr id="3" name="عنصر نائب للنص 2">
            <a:extLst>
              <a:ext uri="{FF2B5EF4-FFF2-40B4-BE49-F238E27FC236}">
                <a16:creationId xmlns:a16="http://schemas.microsoft.com/office/drawing/2014/main" id="{5E386FBA-F441-B244-8BCC-20BDF9AD9A73}"/>
              </a:ext>
            </a:extLst>
          </p:cNvPr>
          <p:cNvSpPr>
            <a:spLocks noGrp="1"/>
          </p:cNvSpPr>
          <p:nvPr>
            <p:ph type="body" idx="1"/>
          </p:nvPr>
        </p:nvSpPr>
        <p:spPr>
          <a:xfrm>
            <a:off x="831850" y="4589463"/>
            <a:ext cx="10515600" cy="1500187"/>
          </a:xfrm>
          <a:prstGeom prst="rect">
            <a:avLst/>
          </a:prstGeom>
        </p:spPr>
        <p:txBody>
          <a:bodyPr/>
          <a:lstStyle>
            <a:lvl1pPr marL="0" indent="0" algn="l"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dirty="0"/>
              <a:t>انقر لتحرير أنماط نص الشكل الرئيسي</a:t>
            </a:r>
          </a:p>
        </p:txBody>
      </p:sp>
      <p:sp>
        <p:nvSpPr>
          <p:cNvPr id="4" name="عنصر نائب للتاريخ 3">
            <a:extLst>
              <a:ext uri="{FF2B5EF4-FFF2-40B4-BE49-F238E27FC236}">
                <a16:creationId xmlns:a16="http://schemas.microsoft.com/office/drawing/2014/main" id="{AA727296-E223-B24A-B0F7-46335124DE67}"/>
              </a:ext>
            </a:extLst>
          </p:cNvPr>
          <p:cNvSpPr>
            <a:spLocks noGrp="1"/>
          </p:cNvSpPr>
          <p:nvPr>
            <p:ph type="dt" sz="half" idx="10"/>
          </p:nvPr>
        </p:nvSpPr>
        <p:spPr/>
        <p:txBody>
          <a:bodyPr/>
          <a:lstStyle/>
          <a:p>
            <a:fld id="{6F4ACBA8-643E-4909-A69F-1694D3BEC679}" type="uaqdatetime1">
              <a:rPr lang="ar-SA" smtClean="0"/>
              <a:t>13/07/1446</a:t>
            </a:fld>
            <a:endParaRPr lang="ar-SA"/>
          </a:p>
        </p:txBody>
      </p:sp>
      <p:sp>
        <p:nvSpPr>
          <p:cNvPr id="5" name="عنصر نائب للتذييل 4">
            <a:extLst>
              <a:ext uri="{FF2B5EF4-FFF2-40B4-BE49-F238E27FC236}">
                <a16:creationId xmlns:a16="http://schemas.microsoft.com/office/drawing/2014/main" id="{34C9F6BB-3C2A-0F4A-A1AE-D5235C7154A3}"/>
              </a:ext>
            </a:extLst>
          </p:cNvPr>
          <p:cNvSpPr>
            <a:spLocks noGrp="1"/>
          </p:cNvSpPr>
          <p:nvPr>
            <p:ph type="ftr" sz="quarter" idx="11"/>
          </p:nvPr>
        </p:nvSpPr>
        <p:spPr/>
        <p:txBody>
          <a:body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C0966422-B4BB-AA4D-AB11-90EEDBE1CC85}"/>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9" name="صورة 8">
            <a:extLst>
              <a:ext uri="{FF2B5EF4-FFF2-40B4-BE49-F238E27FC236}">
                <a16:creationId xmlns:a16="http://schemas.microsoft.com/office/drawing/2014/main" id="{865D459E-EB9D-C84C-9F26-83BB5F05120A}"/>
              </a:ext>
            </a:extLst>
          </p:cNvPr>
          <p:cNvPicPr>
            <a:picLocks noChangeAspect="1"/>
          </p:cNvPicPr>
          <p:nvPr userDrawn="1"/>
        </p:nvPicPr>
        <p:blipFill>
          <a:blip r:embed="rId3"/>
          <a:stretch>
            <a:fillRect/>
          </a:stretch>
        </p:blipFill>
        <p:spPr>
          <a:xfrm>
            <a:off x="10764177" y="380274"/>
            <a:ext cx="1093693" cy="936635"/>
          </a:xfrm>
          <a:prstGeom prst="rect">
            <a:avLst/>
          </a:prstGeom>
        </p:spPr>
      </p:pic>
      <p:pic>
        <p:nvPicPr>
          <p:cNvPr id="11" name="صورة 10">
            <a:extLst>
              <a:ext uri="{FF2B5EF4-FFF2-40B4-BE49-F238E27FC236}">
                <a16:creationId xmlns:a16="http://schemas.microsoft.com/office/drawing/2014/main" id="{5EF63B00-5A41-AA4F-B200-78FA2683416B}"/>
              </a:ext>
            </a:extLst>
          </p:cNvPr>
          <p:cNvPicPr>
            <a:picLocks noChangeAspect="1"/>
          </p:cNvPicPr>
          <p:nvPr userDrawn="1"/>
        </p:nvPicPr>
        <p:blipFill>
          <a:blip r:embed="rId4"/>
          <a:srcRect/>
          <a:stretch/>
        </p:blipFill>
        <p:spPr>
          <a:xfrm>
            <a:off x="702013" y="0"/>
            <a:ext cx="1802990" cy="1863089"/>
          </a:xfrm>
          <a:prstGeom prst="rect">
            <a:avLst/>
          </a:prstGeom>
        </p:spPr>
      </p:pic>
    </p:spTree>
    <p:extLst>
      <p:ext uri="{BB962C8B-B14F-4D97-AF65-F5344CB8AC3E}">
        <p14:creationId xmlns:p14="http://schemas.microsoft.com/office/powerpoint/2010/main" val="314128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D564B2-5E6B-BF41-B281-814B3BBF125D}"/>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A80EE08-4784-0742-9E3E-35D63117A8CE}"/>
              </a:ext>
            </a:extLst>
          </p:cNvPr>
          <p:cNvSpPr>
            <a:spLocks noGrp="1"/>
          </p:cNvSpPr>
          <p:nvPr>
            <p:ph sz="half" idx="1"/>
          </p:nvPr>
        </p:nvSpPr>
        <p:spPr>
          <a:xfrm>
            <a:off x="838200" y="1825625"/>
            <a:ext cx="5181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91419B2-AB9D-834E-8443-AC736C8EC6B7}"/>
              </a:ext>
            </a:extLst>
          </p:cNvPr>
          <p:cNvSpPr>
            <a:spLocks noGrp="1"/>
          </p:cNvSpPr>
          <p:nvPr>
            <p:ph sz="half" idx="2"/>
          </p:nvPr>
        </p:nvSpPr>
        <p:spPr>
          <a:xfrm>
            <a:off x="6172200" y="1825625"/>
            <a:ext cx="5181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9A3A200F-92F1-6946-9CBB-AD43E0AA3AAF}"/>
              </a:ext>
            </a:extLst>
          </p:cNvPr>
          <p:cNvSpPr>
            <a:spLocks noGrp="1"/>
          </p:cNvSpPr>
          <p:nvPr>
            <p:ph type="dt" sz="half" idx="10"/>
          </p:nvPr>
        </p:nvSpPr>
        <p:spPr/>
        <p:txBody>
          <a:bodyPr/>
          <a:lstStyle/>
          <a:p>
            <a:fld id="{66FDACD8-6943-4F2A-BDEB-8038A38E9FE9}" type="uaqdatetime1">
              <a:rPr lang="ar-SA" smtClean="0"/>
              <a:t>13/07/1446</a:t>
            </a:fld>
            <a:endParaRPr lang="ar-SA"/>
          </a:p>
        </p:txBody>
      </p:sp>
      <p:sp>
        <p:nvSpPr>
          <p:cNvPr id="6" name="عنصر نائب للتذييل 5">
            <a:extLst>
              <a:ext uri="{FF2B5EF4-FFF2-40B4-BE49-F238E27FC236}">
                <a16:creationId xmlns:a16="http://schemas.microsoft.com/office/drawing/2014/main" id="{14F328AB-192A-E345-842A-F12D3917DBF6}"/>
              </a:ext>
            </a:extLst>
          </p:cNvPr>
          <p:cNvSpPr>
            <a:spLocks noGrp="1"/>
          </p:cNvSpPr>
          <p:nvPr>
            <p:ph type="ftr" sz="quarter" idx="11"/>
          </p:nvPr>
        </p:nvSpPr>
        <p:spPr/>
        <p:txBody>
          <a:bodyPr/>
          <a:lstStyle/>
          <a:p>
            <a:r>
              <a:rPr lang="en-US"/>
              <a:t>Prof. Hala Kamel </a:t>
            </a:r>
            <a:endParaRPr lang="ar-SA"/>
          </a:p>
        </p:txBody>
      </p:sp>
      <p:sp>
        <p:nvSpPr>
          <p:cNvPr id="7" name="عنصر نائب لرقم الشريحة 6">
            <a:extLst>
              <a:ext uri="{FF2B5EF4-FFF2-40B4-BE49-F238E27FC236}">
                <a16:creationId xmlns:a16="http://schemas.microsoft.com/office/drawing/2014/main" id="{112E0BF4-8474-444C-AAF4-6A9B9C657E95}"/>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9" name="صورة 8">
            <a:extLst>
              <a:ext uri="{FF2B5EF4-FFF2-40B4-BE49-F238E27FC236}">
                <a16:creationId xmlns:a16="http://schemas.microsoft.com/office/drawing/2014/main" id="{30847A11-B144-C34D-A006-DFCCF529083D}"/>
              </a:ext>
            </a:extLst>
          </p:cNvPr>
          <p:cNvPicPr>
            <a:picLocks noChangeAspect="1"/>
          </p:cNvPicPr>
          <p:nvPr userDrawn="1"/>
        </p:nvPicPr>
        <p:blipFill>
          <a:blip r:embed="rId2"/>
          <a:srcRect/>
          <a:stretch/>
        </p:blipFill>
        <p:spPr>
          <a:xfrm>
            <a:off x="10764177" y="380274"/>
            <a:ext cx="1093692" cy="936635"/>
          </a:xfrm>
          <a:prstGeom prst="rect">
            <a:avLst/>
          </a:prstGeom>
        </p:spPr>
      </p:pic>
    </p:spTree>
    <p:extLst>
      <p:ext uri="{BB962C8B-B14F-4D97-AF65-F5344CB8AC3E}">
        <p14:creationId xmlns:p14="http://schemas.microsoft.com/office/powerpoint/2010/main" val="193192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81BB4E-F2EC-2F41-91AF-98D736C427AD}"/>
              </a:ext>
            </a:extLst>
          </p:cNvPr>
          <p:cNvSpPr>
            <a:spLocks noGrp="1"/>
          </p:cNvSpPr>
          <p:nvPr>
            <p:ph type="title"/>
          </p:nvPr>
        </p:nvSpPr>
        <p:spPr>
          <a:xfrm>
            <a:off x="839789" y="365125"/>
            <a:ext cx="9154444" cy="1325563"/>
          </a:xfrm>
          <a:prstGeom prst="rect">
            <a:avLst/>
          </a:prstGeom>
        </p:spPr>
        <p:txBody>
          <a:bodyPr>
            <a:normAutofit/>
          </a:bodyPr>
          <a:lstStyle>
            <a:lvl1pPr>
              <a:defRPr sz="2800"/>
            </a:lvl1pPr>
          </a:lstStyle>
          <a:p>
            <a:r>
              <a:rPr lang="ar-SA" dirty="0"/>
              <a:t>انقر لتحرير نمط عنوان الشكل الرئيسي</a:t>
            </a:r>
          </a:p>
        </p:txBody>
      </p:sp>
      <p:sp>
        <p:nvSpPr>
          <p:cNvPr id="3" name="عنصر نائب للنص 2">
            <a:extLst>
              <a:ext uri="{FF2B5EF4-FFF2-40B4-BE49-F238E27FC236}">
                <a16:creationId xmlns:a16="http://schemas.microsoft.com/office/drawing/2014/main" id="{AE665B5F-A698-9C4D-A39D-7B885F9F40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19B5D61-24FC-6348-8035-CABA73BBE0D5}"/>
              </a:ext>
            </a:extLst>
          </p:cNvPr>
          <p:cNvSpPr>
            <a:spLocks noGrp="1"/>
          </p:cNvSpPr>
          <p:nvPr>
            <p:ph sz="half" idx="2"/>
          </p:nvPr>
        </p:nvSpPr>
        <p:spPr>
          <a:xfrm>
            <a:off x="839788" y="2505075"/>
            <a:ext cx="5157787" cy="368458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6C6E772F-BD71-034B-8A7B-FB2157364A0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78ABA926-B0E9-784B-85A1-7B48BEF56E40}"/>
              </a:ext>
            </a:extLst>
          </p:cNvPr>
          <p:cNvSpPr>
            <a:spLocks noGrp="1"/>
          </p:cNvSpPr>
          <p:nvPr>
            <p:ph sz="quarter" idx="4"/>
          </p:nvPr>
        </p:nvSpPr>
        <p:spPr>
          <a:xfrm>
            <a:off x="6172200" y="2505075"/>
            <a:ext cx="5183188" cy="368458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D0501ADD-F30A-554B-9747-A40F99169C1D}"/>
              </a:ext>
            </a:extLst>
          </p:cNvPr>
          <p:cNvSpPr>
            <a:spLocks noGrp="1"/>
          </p:cNvSpPr>
          <p:nvPr>
            <p:ph type="dt" sz="half" idx="10"/>
          </p:nvPr>
        </p:nvSpPr>
        <p:spPr/>
        <p:txBody>
          <a:bodyPr/>
          <a:lstStyle/>
          <a:p>
            <a:fld id="{ECF0D246-3A38-4ACE-8F04-654EF47B704B}" type="uaqdatetime1">
              <a:rPr lang="ar-SA" smtClean="0"/>
              <a:t>13/07/1446</a:t>
            </a:fld>
            <a:endParaRPr lang="ar-SA"/>
          </a:p>
        </p:txBody>
      </p:sp>
      <p:sp>
        <p:nvSpPr>
          <p:cNvPr id="8" name="عنصر نائب للتذييل 7">
            <a:extLst>
              <a:ext uri="{FF2B5EF4-FFF2-40B4-BE49-F238E27FC236}">
                <a16:creationId xmlns:a16="http://schemas.microsoft.com/office/drawing/2014/main" id="{B6583171-053E-2940-9B72-BA75978A8C17}"/>
              </a:ext>
            </a:extLst>
          </p:cNvPr>
          <p:cNvSpPr>
            <a:spLocks noGrp="1"/>
          </p:cNvSpPr>
          <p:nvPr>
            <p:ph type="ftr" sz="quarter" idx="11"/>
          </p:nvPr>
        </p:nvSpPr>
        <p:spPr/>
        <p:txBody>
          <a:bodyPr/>
          <a:lstStyle/>
          <a:p>
            <a:r>
              <a:rPr lang="en-US"/>
              <a:t>Prof. Hala Kamel </a:t>
            </a:r>
            <a:endParaRPr lang="ar-SA"/>
          </a:p>
        </p:txBody>
      </p:sp>
      <p:sp>
        <p:nvSpPr>
          <p:cNvPr id="9" name="عنصر نائب لرقم الشريحة 8">
            <a:extLst>
              <a:ext uri="{FF2B5EF4-FFF2-40B4-BE49-F238E27FC236}">
                <a16:creationId xmlns:a16="http://schemas.microsoft.com/office/drawing/2014/main" id="{6239268C-1513-CC4B-8927-EEE5AD31917F}"/>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1" name="صورة 10">
            <a:extLst>
              <a:ext uri="{FF2B5EF4-FFF2-40B4-BE49-F238E27FC236}">
                <a16:creationId xmlns:a16="http://schemas.microsoft.com/office/drawing/2014/main" id="{47A619DA-92E8-EF42-8D40-78093630F9B2}"/>
              </a:ext>
            </a:extLst>
          </p:cNvPr>
          <p:cNvPicPr>
            <a:picLocks noChangeAspect="1"/>
          </p:cNvPicPr>
          <p:nvPr userDrawn="1"/>
        </p:nvPicPr>
        <p:blipFill>
          <a:blip r:embed="rId2"/>
          <a:srcRect/>
          <a:stretch/>
        </p:blipFill>
        <p:spPr>
          <a:xfrm>
            <a:off x="10764177" y="380274"/>
            <a:ext cx="1093692" cy="936635"/>
          </a:xfrm>
          <a:prstGeom prst="rect">
            <a:avLst/>
          </a:prstGeom>
        </p:spPr>
      </p:pic>
    </p:spTree>
    <p:extLst>
      <p:ext uri="{BB962C8B-B14F-4D97-AF65-F5344CB8AC3E}">
        <p14:creationId xmlns:p14="http://schemas.microsoft.com/office/powerpoint/2010/main" val="406006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D7ABB2-C271-604B-BB3F-FA6D0AF25308}"/>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495D1BB-7594-004F-93A4-1301015ED586}"/>
              </a:ext>
            </a:extLst>
          </p:cNvPr>
          <p:cNvSpPr>
            <a:spLocks noGrp="1"/>
          </p:cNvSpPr>
          <p:nvPr>
            <p:ph type="dt" sz="half" idx="10"/>
          </p:nvPr>
        </p:nvSpPr>
        <p:spPr/>
        <p:txBody>
          <a:bodyPr/>
          <a:lstStyle/>
          <a:p>
            <a:fld id="{80EB8170-F32B-4F17-9375-C6E48670BFEF}" type="uaqdatetime1">
              <a:rPr lang="ar-SA" smtClean="0"/>
              <a:t>13/07/1446</a:t>
            </a:fld>
            <a:endParaRPr lang="ar-SA"/>
          </a:p>
        </p:txBody>
      </p:sp>
      <p:sp>
        <p:nvSpPr>
          <p:cNvPr id="4" name="عنصر نائب للتذييل 3">
            <a:extLst>
              <a:ext uri="{FF2B5EF4-FFF2-40B4-BE49-F238E27FC236}">
                <a16:creationId xmlns:a16="http://schemas.microsoft.com/office/drawing/2014/main" id="{619CCA32-9B31-0D47-B8AB-C0C5041A5D92}"/>
              </a:ext>
            </a:extLst>
          </p:cNvPr>
          <p:cNvSpPr>
            <a:spLocks noGrp="1"/>
          </p:cNvSpPr>
          <p:nvPr>
            <p:ph type="ftr" sz="quarter" idx="11"/>
          </p:nvPr>
        </p:nvSpPr>
        <p:spPr/>
        <p:txBody>
          <a:bodyPr/>
          <a:lstStyle/>
          <a:p>
            <a:r>
              <a:rPr lang="en-US"/>
              <a:t>Prof. Hala Kamel </a:t>
            </a:r>
            <a:endParaRPr lang="ar-SA"/>
          </a:p>
        </p:txBody>
      </p:sp>
      <p:sp>
        <p:nvSpPr>
          <p:cNvPr id="5" name="عنصر نائب لرقم الشريحة 4">
            <a:extLst>
              <a:ext uri="{FF2B5EF4-FFF2-40B4-BE49-F238E27FC236}">
                <a16:creationId xmlns:a16="http://schemas.microsoft.com/office/drawing/2014/main" id="{7B82FE36-1E30-0C4A-ADFF-B5F3B2E4A552}"/>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6138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35DE3D8-4C54-834A-8290-04FD79D682E2}"/>
              </a:ext>
            </a:extLst>
          </p:cNvPr>
          <p:cNvSpPr>
            <a:spLocks noGrp="1"/>
          </p:cNvSpPr>
          <p:nvPr>
            <p:ph type="title"/>
          </p:nvPr>
        </p:nvSpPr>
        <p:spPr>
          <a:xfrm>
            <a:off x="838201" y="365125"/>
            <a:ext cx="9605210" cy="1325563"/>
          </a:xfrm>
          <a:prstGeom prst="rect">
            <a:avLst/>
          </a:prstGeom>
        </p:spPr>
        <p:txBody>
          <a:bodyPr vert="horz" lIns="91440" tIns="45720" rIns="91440" bIns="45720" rtlCol="1" anchor="ctr">
            <a:normAutofit/>
          </a:bodyPr>
          <a:lstStyle/>
          <a:p>
            <a:pPr algn="r" defTabSz="914400" rtl="0" eaLnBrk="1" latinLnBrk="0" hangingPunct="1">
              <a:lnSpc>
                <a:spcPct val="90000"/>
              </a:lnSpc>
              <a:spcBef>
                <a:spcPct val="0"/>
              </a:spcBef>
              <a:buNone/>
            </a:pPr>
            <a:endParaRPr lang="ar-SA" dirty="0"/>
          </a:p>
        </p:txBody>
      </p:sp>
      <p:sp>
        <p:nvSpPr>
          <p:cNvPr id="3" name="عنصر نائب للنص 2">
            <a:extLst>
              <a:ext uri="{FF2B5EF4-FFF2-40B4-BE49-F238E27FC236}">
                <a16:creationId xmlns:a16="http://schemas.microsoft.com/office/drawing/2014/main" id="{44D988D3-EB9B-D047-B18C-0E1199BF56D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424591FD-40A5-E848-BFAF-A9211D39CF4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2D7995D-5271-41C5-9409-4DFBB9297F66}" type="uaqdatetime1">
              <a:rPr lang="ar-SA" smtClean="0"/>
              <a:t>13/07/1446</a:t>
            </a:fld>
            <a:endParaRPr lang="ar-SA"/>
          </a:p>
        </p:txBody>
      </p:sp>
      <p:sp>
        <p:nvSpPr>
          <p:cNvPr id="5" name="عنصر نائب للتذييل 4">
            <a:extLst>
              <a:ext uri="{FF2B5EF4-FFF2-40B4-BE49-F238E27FC236}">
                <a16:creationId xmlns:a16="http://schemas.microsoft.com/office/drawing/2014/main" id="{E74534DF-E5AE-6E4E-96E2-97BDD50A6C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Prof. Hala Kamel </a:t>
            </a:r>
            <a:endParaRPr lang="ar-SA"/>
          </a:p>
        </p:txBody>
      </p:sp>
      <p:sp>
        <p:nvSpPr>
          <p:cNvPr id="6" name="عنصر نائب لرقم الشريحة 5">
            <a:extLst>
              <a:ext uri="{FF2B5EF4-FFF2-40B4-BE49-F238E27FC236}">
                <a16:creationId xmlns:a16="http://schemas.microsoft.com/office/drawing/2014/main" id="{5070B2C2-64AC-4F43-994B-BC4E358574F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8037B11-A59B-F344-BF74-C4897707804B}" type="slidenum">
              <a:rPr lang="ar-SA" smtClean="0"/>
              <a:t>‹#›</a:t>
            </a:fld>
            <a:endParaRPr lang="ar-SA"/>
          </a:p>
        </p:txBody>
      </p:sp>
    </p:spTree>
    <p:extLst>
      <p:ext uri="{BB962C8B-B14F-4D97-AF65-F5344CB8AC3E}">
        <p14:creationId xmlns:p14="http://schemas.microsoft.com/office/powerpoint/2010/main" val="185213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r" defTabSz="914400" rtl="1" eaLnBrk="1" latinLnBrk="0" hangingPunct="1">
        <a:lnSpc>
          <a:spcPct val="90000"/>
        </a:lnSpc>
        <a:spcBef>
          <a:spcPct val="0"/>
        </a:spcBef>
        <a:buNone/>
        <a:defRPr sz="2800" kern="1200">
          <a:solidFill>
            <a:srgbClr val="A9894C"/>
          </a:solidFill>
          <a:latin typeface="TS Safaa Bold" panose="00000800000000000000" pitchFamily="50" charset="-78"/>
          <a:ea typeface="+mj-ea"/>
          <a:cs typeface="TS Safaa Bold" panose="00000800000000000000" pitchFamily="50" charset="-78"/>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TS Safaa" panose="00000500000000000000" pitchFamily="50" charset="-78"/>
          <a:ea typeface="+mn-ea"/>
          <a:cs typeface="TS Safaa" panose="00000500000000000000" pitchFamily="50"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TS Safaa" panose="00000500000000000000" pitchFamily="50" charset="-78"/>
          <a:ea typeface="+mn-ea"/>
          <a:cs typeface="TS Safaa" panose="00000500000000000000" pitchFamily="50"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TS Safaa" panose="00000500000000000000" pitchFamily="50" charset="-78"/>
          <a:ea typeface="+mn-ea"/>
          <a:cs typeface="TS Safaa" panose="00000500000000000000" pitchFamily="50"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S Safaa" panose="00000500000000000000" pitchFamily="50" charset="-78"/>
          <a:ea typeface="+mn-ea"/>
          <a:cs typeface="TS Safaa" panose="00000500000000000000" pitchFamily="50"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S Safaa" panose="00000500000000000000" pitchFamily="50" charset="-78"/>
          <a:ea typeface="+mn-ea"/>
          <a:cs typeface="TS Safaa" panose="00000500000000000000" pitchFamily="50" charset="-78"/>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B24112-082C-9793-9D59-1E05B4339E65}"/>
              </a:ext>
            </a:extLst>
          </p:cNvPr>
          <p:cNvSpPr>
            <a:spLocks noGrp="1"/>
          </p:cNvSpPr>
          <p:nvPr>
            <p:ph type="ctrTitle"/>
          </p:nvPr>
        </p:nvSpPr>
        <p:spPr>
          <a:xfrm>
            <a:off x="4880909" y="2517931"/>
            <a:ext cx="6799038" cy="1312195"/>
          </a:xfrm>
        </p:spPr>
        <p:txBody>
          <a:bodyPr>
            <a:normAutofit fontScale="90000"/>
          </a:bodyPr>
          <a:lstStyle/>
          <a:p>
            <a:br>
              <a:rPr lang="en-US" dirty="0">
                <a:solidFill>
                  <a:schemeClr val="bg1"/>
                </a:solidFill>
                <a:latin typeface="Blackadder ITC" pitchFamily="82" charset="0"/>
              </a:rPr>
            </a:br>
            <a:br>
              <a:rPr lang="en-US" sz="6700" b="1" dirty="0">
                <a:solidFill>
                  <a:schemeClr val="bg1"/>
                </a:solidFill>
                <a:effectLst/>
                <a:latin typeface="Times New Roman" panose="02020603050405020304" pitchFamily="18" charset="0"/>
                <a:ea typeface="Times New Roman" panose="02020603050405020304" pitchFamily="18" charset="0"/>
              </a:rPr>
            </a:br>
            <a:br>
              <a:rPr lang="en-US" sz="4900" b="1" dirty="0">
                <a:solidFill>
                  <a:schemeClr val="bg1"/>
                </a:solidFill>
                <a:effectLst/>
                <a:latin typeface="Times New Roman" panose="02020603050405020304" pitchFamily="18" charset="0"/>
                <a:ea typeface="Times New Roman" panose="02020603050405020304" pitchFamily="18" charset="0"/>
              </a:rPr>
            </a:br>
            <a:endParaRPr lang="en-US" dirty="0">
              <a:solidFill>
                <a:schemeClr val="bg1"/>
              </a:solidFill>
            </a:endParaRPr>
          </a:p>
        </p:txBody>
      </p:sp>
      <p:sp>
        <p:nvSpPr>
          <p:cNvPr id="5" name="Subtitle 4">
            <a:extLst>
              <a:ext uri="{FF2B5EF4-FFF2-40B4-BE49-F238E27FC236}">
                <a16:creationId xmlns:a16="http://schemas.microsoft.com/office/drawing/2014/main" id="{3589CE74-9A29-5815-8C4B-B40825B509F9}"/>
              </a:ext>
            </a:extLst>
          </p:cNvPr>
          <p:cNvSpPr>
            <a:spLocks noGrp="1"/>
          </p:cNvSpPr>
          <p:nvPr>
            <p:ph type="subTitle" idx="1"/>
          </p:nvPr>
        </p:nvSpPr>
        <p:spPr>
          <a:xfrm>
            <a:off x="5268432" y="4778644"/>
            <a:ext cx="6498845" cy="1701901"/>
          </a:xfrm>
        </p:spPr>
        <p:txBody>
          <a:bodyPr>
            <a:normAutofit/>
          </a:bodyPr>
          <a:lstStyle/>
          <a:p>
            <a:r>
              <a:rPr lang="ar-SA" sz="2400" b="1" dirty="0">
                <a:solidFill>
                  <a:srgbClr val="FFFF00"/>
                </a:solidFill>
              </a:rPr>
              <a:t>كلية الطب </a:t>
            </a:r>
            <a:endParaRPr lang="en-US" sz="2400" b="1" dirty="0">
              <a:solidFill>
                <a:srgbClr val="FFFF00"/>
              </a:solidFill>
            </a:endParaRPr>
          </a:p>
          <a:p>
            <a:r>
              <a:rPr lang="ar-SA" sz="2400" b="1" dirty="0">
                <a:solidFill>
                  <a:srgbClr val="FFFF00"/>
                </a:solidFill>
              </a:rPr>
              <a:t>لجنة الجوائز والتميز </a:t>
            </a:r>
            <a:endParaRPr lang="en-US" sz="2400" b="1" dirty="0">
              <a:solidFill>
                <a:srgbClr val="FFFF00"/>
              </a:solidFill>
            </a:endParaRPr>
          </a:p>
          <a:p>
            <a:r>
              <a:rPr lang="en-US" sz="1800" dirty="0"/>
              <a:t>1446</a:t>
            </a:r>
            <a:r>
              <a:rPr lang="en-US" sz="1800" b="1" dirty="0">
                <a:latin typeface="Times New Roman" panose="02020603050405020304" pitchFamily="18" charset="0"/>
              </a:rPr>
              <a:t>(2024/2025) </a:t>
            </a:r>
            <a:endParaRPr lang="en-US" sz="1800" dirty="0"/>
          </a:p>
        </p:txBody>
      </p:sp>
      <p:sp>
        <p:nvSpPr>
          <p:cNvPr id="6" name="Rectangle 2">
            <a:extLst>
              <a:ext uri="{FF2B5EF4-FFF2-40B4-BE49-F238E27FC236}">
                <a16:creationId xmlns:a16="http://schemas.microsoft.com/office/drawing/2014/main" id="{2943C7F2-0758-004A-A0A4-D4FF218E917D}"/>
              </a:ext>
            </a:extLst>
          </p:cNvPr>
          <p:cNvSpPr txBox="1">
            <a:spLocks noChangeArrowheads="1"/>
          </p:cNvSpPr>
          <p:nvPr/>
        </p:nvSpPr>
        <p:spPr>
          <a:xfrm>
            <a:off x="4464050" y="2693921"/>
            <a:ext cx="8064500" cy="3011498"/>
          </a:xfrm>
          <a:prstGeom prst="rect">
            <a:avLst/>
          </a:prstGeom>
          <a:ln>
            <a:noFill/>
          </a:ln>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GB" sz="3600" b="0" i="1" u="none" strike="noStrike" kern="0" cap="none" spc="0" normalizeH="0" baseline="0" noProof="0" dirty="0">
                <a:ln>
                  <a:noFill/>
                </a:ln>
                <a:solidFill>
                  <a:srgbClr val="006770"/>
                </a:solidFill>
                <a:effectLst/>
                <a:uLnTx/>
                <a:uFillTx/>
                <a:latin typeface="Times New Roman" panose="02020603050405020304" pitchFamily="18" charset="0"/>
                <a:ea typeface="+mn-ea"/>
                <a:cs typeface="Times New Roman" panose="02020603050405020304" pitchFamily="18" charset="0"/>
              </a:rPr>
              <a:t>(</a:t>
            </a:r>
            <a:endParaRPr kumimoji="0" lang="en-GB" sz="36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endParaRPr>
          </a:p>
          <a:p>
            <a:pPr lvl="0" algn="ctr">
              <a:defRPr/>
            </a:pPr>
            <a:r>
              <a:rPr kumimoji="0" lang="ar-SA" sz="48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rPr>
              <a:t>قائمة العميد الشرفية</a:t>
            </a:r>
            <a:br>
              <a:rPr kumimoji="0" lang="ar-SA" sz="48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rPr>
            </a:br>
            <a:r>
              <a:rPr kumimoji="0" lang="en-GB" sz="4800" b="1" i="0" u="none" strike="noStrike" kern="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Rounded MT Bold" pitchFamily="34" charset="0"/>
                <a:ea typeface="+mn-ea"/>
                <a:cs typeface="+mn-cs"/>
              </a:rPr>
              <a:t>Dean's Honour’s List</a:t>
            </a:r>
          </a:p>
        </p:txBody>
      </p:sp>
      <p:pic>
        <p:nvPicPr>
          <p:cNvPr id="2" name="صورة 17" descr="صورة تحتوي على مبنى, خارجي&#10;&#10;تم إنشاء الوصف تلقائياً">
            <a:extLst>
              <a:ext uri="{FF2B5EF4-FFF2-40B4-BE49-F238E27FC236}">
                <a16:creationId xmlns:a16="http://schemas.microsoft.com/office/drawing/2014/main" id="{94A893D1-16FD-746B-D07D-836D577398A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2092" y="647515"/>
            <a:ext cx="2006875" cy="2158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Summer 2022 Dean's List and Honor Roll | Volunteer State Community College">
            <a:extLst>
              <a:ext uri="{FF2B5EF4-FFF2-40B4-BE49-F238E27FC236}">
                <a16:creationId xmlns:a16="http://schemas.microsoft.com/office/drawing/2014/main" id="{385FAE7D-42BF-4DD5-5DDC-6F2A86DEF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826" y="0"/>
            <a:ext cx="5746333" cy="295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5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E6DE1C7D-1BC3-8235-DC6F-294B0CF2C62B}"/>
              </a:ext>
            </a:extLst>
          </p:cNvPr>
          <p:cNvSpPr txBox="1"/>
          <p:nvPr/>
        </p:nvSpPr>
        <p:spPr>
          <a:xfrm>
            <a:off x="1704229" y="2415879"/>
            <a:ext cx="45719" cy="369332"/>
          </a:xfrm>
          <a:prstGeom prst="rect">
            <a:avLst/>
          </a:prstGeom>
          <a:noFill/>
        </p:spPr>
        <p:txBody>
          <a:bodyPr wrap="square" rtlCol="1">
            <a:spAutoFit/>
          </a:bodyPr>
          <a:lstStyle/>
          <a:p>
            <a:endParaRPr lang="ar-SA" dirty="0"/>
          </a:p>
        </p:txBody>
      </p:sp>
      <p:sp>
        <p:nvSpPr>
          <p:cNvPr id="8" name="مستطيل: زوايا مستديرة 14">
            <a:extLst>
              <a:ext uri="{FF2B5EF4-FFF2-40B4-BE49-F238E27FC236}">
                <a16:creationId xmlns:a16="http://schemas.microsoft.com/office/drawing/2014/main" id="{7C81AF1A-430D-B4F3-0550-23FF17CB04C3}"/>
              </a:ext>
            </a:extLst>
          </p:cNvPr>
          <p:cNvSpPr/>
          <p:nvPr/>
        </p:nvSpPr>
        <p:spPr>
          <a:xfrm>
            <a:off x="1023909" y="1790216"/>
            <a:ext cx="10425256" cy="3955817"/>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9" name="مربع نص 15">
            <a:extLst>
              <a:ext uri="{FF2B5EF4-FFF2-40B4-BE49-F238E27FC236}">
                <a16:creationId xmlns:a16="http://schemas.microsoft.com/office/drawing/2014/main" id="{34BC3CD1-F1A1-BABD-B48F-D004F6D6B71D}"/>
              </a:ext>
            </a:extLst>
          </p:cNvPr>
          <p:cNvSpPr txBox="1"/>
          <p:nvPr/>
        </p:nvSpPr>
        <p:spPr>
          <a:xfrm>
            <a:off x="1461945" y="1804771"/>
            <a:ext cx="9156726" cy="3539430"/>
          </a:xfrm>
          <a:prstGeom prst="rect">
            <a:avLst/>
          </a:prstGeom>
          <a:noFill/>
        </p:spPr>
        <p:txBody>
          <a:bodyPr wrap="square" rtlCol="1">
            <a:spAutoFit/>
          </a:bodyPr>
          <a:lstStyle/>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المشاركة في الأنشطة الداخلية ( الأسبوع التعريفي للمستجدين , المشاركة في تنسيق ورش عمل، فعاليات ، مؤتمرات أو لقاءات داخل الكلية....) </a:t>
            </a:r>
          </a:p>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المشاركة في أنشطة تعليمية أو فعاليات منظمة خارج الكلية وداخل الجامعة </a:t>
            </a:r>
          </a:p>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عضو فعال ومتميز في النادي الطلابي، له العديد من المشاركات في أنشطة النادي الطلابي.</a:t>
            </a:r>
          </a:p>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المشاركة في التدريس أو أنشطة الاختبارات (</a:t>
            </a:r>
            <a:r>
              <a:rPr lang="en-US"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Teaching clinical skills, stimulated patients….</a:t>
            </a: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a:t>
            </a:r>
          </a:p>
          <a:p>
            <a:pPr marL="514350" indent="-514350" algn="r" rtl="1">
              <a:buFont typeface="+mj-lt"/>
              <a:buAutoNum type="arabicPeriod"/>
            </a:pPr>
            <a:r>
              <a:rPr lang="ar-SA" sz="32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المشاركة في أنشطة مقرر الحج والعمرة</a:t>
            </a:r>
          </a:p>
        </p:txBody>
      </p:sp>
      <p:sp>
        <p:nvSpPr>
          <p:cNvPr id="10" name="مستطيل 1">
            <a:extLst>
              <a:ext uri="{FF2B5EF4-FFF2-40B4-BE49-F238E27FC236}">
                <a16:creationId xmlns:a16="http://schemas.microsoft.com/office/drawing/2014/main" id="{9E654938-367E-84C8-9130-5A274A85A924}"/>
              </a:ext>
            </a:extLst>
          </p:cNvPr>
          <p:cNvSpPr/>
          <p:nvPr/>
        </p:nvSpPr>
        <p:spPr>
          <a:xfrm>
            <a:off x="624201" y="634913"/>
            <a:ext cx="9789233" cy="592726"/>
          </a:xfrm>
          <a:prstGeom prst="rect">
            <a:avLst/>
          </a:prstGeom>
          <a:noFill/>
        </p:spPr>
        <p:txBody>
          <a:bodyPr wrap="square" lIns="91440" tIns="45720" rIns="91440" bIns="45720">
            <a:spAutoFit/>
          </a:bodyPr>
          <a:lstStyle/>
          <a:p>
            <a:pPr marL="0" marR="0" indent="-171450" algn="r" rtl="1">
              <a:lnSpc>
                <a:spcPct val="107000"/>
              </a:lnSpc>
              <a:spcBef>
                <a:spcPts val="0"/>
              </a:spcBef>
              <a:spcAft>
                <a:spcPts val="800"/>
              </a:spcAft>
            </a:pP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الثالث: الأنشطة اللاصفية</a:t>
            </a:r>
            <a:r>
              <a:rPr lang="en-US"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Extracurricular activities </a:t>
            </a: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en-US" sz="3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11" name="مربع نص 2">
            <a:extLst>
              <a:ext uri="{FF2B5EF4-FFF2-40B4-BE49-F238E27FC236}">
                <a16:creationId xmlns:a16="http://schemas.microsoft.com/office/drawing/2014/main" id="{5A2AA749-F27D-1A77-5DB9-1BF8CA5FA47D}"/>
              </a:ext>
            </a:extLst>
          </p:cNvPr>
          <p:cNvSpPr txBox="1"/>
          <p:nvPr/>
        </p:nvSpPr>
        <p:spPr>
          <a:xfrm>
            <a:off x="5080689" y="5746033"/>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2" name="Footer Placeholder 1">
            <a:extLst>
              <a:ext uri="{FF2B5EF4-FFF2-40B4-BE49-F238E27FC236}">
                <a16:creationId xmlns:a16="http://schemas.microsoft.com/office/drawing/2014/main" id="{1B729341-5072-1BA2-3DA8-D9746C817C08}"/>
              </a:ext>
            </a:extLst>
          </p:cNvPr>
          <p:cNvSpPr>
            <a:spLocks noGrp="1"/>
          </p:cNvSpPr>
          <p:nvPr>
            <p:ph type="ftr" sz="quarter" idx="11"/>
          </p:nvPr>
        </p:nvSpPr>
        <p:spPr/>
        <p:txBody>
          <a:bodyPr/>
          <a:lstStyle/>
          <a:p>
            <a:r>
              <a:rPr lang="en-GB"/>
              <a:t>Prof. Hala Kamel </a:t>
            </a:r>
            <a:endParaRPr lang="ar-SA"/>
          </a:p>
        </p:txBody>
      </p:sp>
      <p:sp>
        <p:nvSpPr>
          <p:cNvPr id="3" name="Slide Number Placeholder 2">
            <a:extLst>
              <a:ext uri="{FF2B5EF4-FFF2-40B4-BE49-F238E27FC236}">
                <a16:creationId xmlns:a16="http://schemas.microsoft.com/office/drawing/2014/main" id="{883102EB-0CCF-CC5E-397E-800AE023E489}"/>
              </a:ext>
            </a:extLst>
          </p:cNvPr>
          <p:cNvSpPr>
            <a:spLocks noGrp="1"/>
          </p:cNvSpPr>
          <p:nvPr>
            <p:ph type="sldNum" sz="quarter" idx="12"/>
          </p:nvPr>
        </p:nvSpPr>
        <p:spPr/>
        <p:txBody>
          <a:bodyPr/>
          <a:lstStyle/>
          <a:p>
            <a:fld id="{B8037B11-A59B-F344-BF74-C4897707804B}" type="slidenum">
              <a:rPr lang="ar-SA" smtClean="0"/>
              <a:t>10</a:t>
            </a:fld>
            <a:endParaRPr lang="ar-SA"/>
          </a:p>
        </p:txBody>
      </p:sp>
      <p:sp>
        <p:nvSpPr>
          <p:cNvPr id="4" name="Date Placeholder 3">
            <a:extLst>
              <a:ext uri="{FF2B5EF4-FFF2-40B4-BE49-F238E27FC236}">
                <a16:creationId xmlns:a16="http://schemas.microsoft.com/office/drawing/2014/main" id="{D76C3BD3-FE7A-3BF9-9F3D-1284EA7078E3}"/>
              </a:ext>
            </a:extLst>
          </p:cNvPr>
          <p:cNvSpPr>
            <a:spLocks noGrp="1"/>
          </p:cNvSpPr>
          <p:nvPr>
            <p:ph type="dt" sz="half" idx="10"/>
          </p:nvPr>
        </p:nvSpPr>
        <p:spPr/>
        <p:txBody>
          <a:bodyPr/>
          <a:lstStyle/>
          <a:p>
            <a:fld id="{FF1C1000-E9DE-4E25-8359-F55E3A4B83D8}" type="uaqdatetime1">
              <a:rPr lang="ar-SA" smtClean="0"/>
              <a:t>13/07/1446</a:t>
            </a:fld>
            <a:endParaRPr lang="ar-SA"/>
          </a:p>
        </p:txBody>
      </p:sp>
    </p:spTree>
    <p:extLst>
      <p:ext uri="{BB962C8B-B14F-4D97-AF65-F5344CB8AC3E}">
        <p14:creationId xmlns:p14="http://schemas.microsoft.com/office/powerpoint/2010/main" val="252484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73BF49-692D-9251-E030-1FD0E64D4250}"/>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DCE99211-CECD-0D09-197D-D6CD0692DAA1}"/>
              </a:ext>
            </a:extLst>
          </p:cNvPr>
          <p:cNvSpPr>
            <a:spLocks noGrp="1"/>
          </p:cNvSpPr>
          <p:nvPr>
            <p:ph type="sldNum" sz="quarter" idx="12"/>
          </p:nvPr>
        </p:nvSpPr>
        <p:spPr/>
        <p:txBody>
          <a:bodyPr/>
          <a:lstStyle/>
          <a:p>
            <a:fld id="{B8037B11-A59B-F344-BF74-C4897707804B}" type="slidenum">
              <a:rPr lang="ar-SA" smtClean="0"/>
              <a:t>11</a:t>
            </a:fld>
            <a:endParaRPr lang="ar-SA"/>
          </a:p>
        </p:txBody>
      </p:sp>
      <p:sp>
        <p:nvSpPr>
          <p:cNvPr id="6" name="مستطيل 1">
            <a:extLst>
              <a:ext uri="{FF2B5EF4-FFF2-40B4-BE49-F238E27FC236}">
                <a16:creationId xmlns:a16="http://schemas.microsoft.com/office/drawing/2014/main" id="{F3264806-3084-0623-FF94-908C2742633B}"/>
              </a:ext>
            </a:extLst>
          </p:cNvPr>
          <p:cNvSpPr/>
          <p:nvPr/>
        </p:nvSpPr>
        <p:spPr>
          <a:xfrm>
            <a:off x="4270049" y="683190"/>
            <a:ext cx="6096000" cy="729430"/>
          </a:xfrm>
          <a:prstGeom prst="rect">
            <a:avLst/>
          </a:prstGeom>
        </p:spPr>
        <p:txBody>
          <a:bodyPr>
            <a:spAutoFit/>
          </a:bodyPr>
          <a:lstStyle/>
          <a:p>
            <a:pPr lvl="0" algn="ctr">
              <a:lnSpc>
                <a:spcPct val="115000"/>
              </a:lnSpc>
              <a:defRPr/>
            </a:pPr>
            <a:r>
              <a:rPr lang="ar-SA" sz="3600" b="1" kern="1800" dirty="0">
                <a:solidFill>
                  <a:srgbClr val="006666"/>
                </a:solidFill>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الثالث</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AEB7A54C-7293-1B1A-286E-40B8DA11CD75}"/>
              </a:ext>
            </a:extLst>
          </p:cNvPr>
          <p:cNvSpPr txBox="1"/>
          <p:nvPr/>
        </p:nvSpPr>
        <p:spPr>
          <a:xfrm>
            <a:off x="5087919" y="5697756"/>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تم ذكرها أعلاه في الشريحة التي تليها  </a:t>
            </a:r>
          </a:p>
        </p:txBody>
      </p:sp>
      <p:sp>
        <p:nvSpPr>
          <p:cNvPr id="3" name="Date Placeholder 2">
            <a:extLst>
              <a:ext uri="{FF2B5EF4-FFF2-40B4-BE49-F238E27FC236}">
                <a16:creationId xmlns:a16="http://schemas.microsoft.com/office/drawing/2014/main" id="{A778359A-46B6-C5E8-0606-5032B2A08FA1}"/>
              </a:ext>
            </a:extLst>
          </p:cNvPr>
          <p:cNvSpPr>
            <a:spLocks noGrp="1"/>
          </p:cNvSpPr>
          <p:nvPr>
            <p:ph type="dt" sz="half" idx="10"/>
          </p:nvPr>
        </p:nvSpPr>
        <p:spPr/>
        <p:txBody>
          <a:bodyPr/>
          <a:lstStyle/>
          <a:p>
            <a:fld id="{12949471-5091-4931-ADD4-F56C9E0F7C9F}" type="uaqdatetime1">
              <a:rPr lang="ar-SA" smtClean="0"/>
              <a:t>13/07/1446</a:t>
            </a:fld>
            <a:endParaRPr lang="ar-SA"/>
          </a:p>
        </p:txBody>
      </p:sp>
    </p:spTree>
    <p:extLst>
      <p:ext uri="{BB962C8B-B14F-4D97-AF65-F5344CB8AC3E}">
        <p14:creationId xmlns:p14="http://schemas.microsoft.com/office/powerpoint/2010/main" val="56781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الثالث </a:t>
            </a:r>
            <a:endParaRPr lang="en-GB" dirty="0">
              <a:solidFill>
                <a:srgbClr val="006666"/>
              </a:solidFill>
            </a:endParaRPr>
          </a:p>
        </p:txBody>
      </p:sp>
      <p:sp>
        <p:nvSpPr>
          <p:cNvPr id="3" name="Footer Placeholder 2">
            <a:extLst>
              <a:ext uri="{FF2B5EF4-FFF2-40B4-BE49-F238E27FC236}">
                <a16:creationId xmlns:a16="http://schemas.microsoft.com/office/drawing/2014/main" id="{F95E84E7-AE04-680E-8B8A-B2D8393E0FAA}"/>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12</a:t>
            </a:fld>
            <a:endParaRPr lang="ar-SA"/>
          </a:p>
        </p:txBody>
      </p:sp>
      <p:sp>
        <p:nvSpPr>
          <p:cNvPr id="5" name="Date Placeholder 4">
            <a:extLst>
              <a:ext uri="{FF2B5EF4-FFF2-40B4-BE49-F238E27FC236}">
                <a16:creationId xmlns:a16="http://schemas.microsoft.com/office/drawing/2014/main" id="{88B7C422-50F5-A057-2FE8-5F1096E9CA5B}"/>
              </a:ext>
            </a:extLst>
          </p:cNvPr>
          <p:cNvSpPr>
            <a:spLocks noGrp="1"/>
          </p:cNvSpPr>
          <p:nvPr>
            <p:ph type="dt" sz="half" idx="10"/>
          </p:nvPr>
        </p:nvSpPr>
        <p:spPr/>
        <p:txBody>
          <a:bodyPr/>
          <a:lstStyle/>
          <a:p>
            <a:fld id="{14A1D7D7-A800-461C-AC13-74805E4EF24C}" type="uaqdatetime1">
              <a:rPr lang="ar-SA" smtClean="0"/>
              <a:t>13/07/1446</a:t>
            </a:fld>
            <a:endParaRPr lang="ar-SA"/>
          </a:p>
        </p:txBody>
      </p:sp>
    </p:spTree>
    <p:extLst>
      <p:ext uri="{BB962C8B-B14F-4D97-AF65-F5344CB8AC3E}">
        <p14:creationId xmlns:p14="http://schemas.microsoft.com/office/powerpoint/2010/main" val="93072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الثالث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13</a:t>
            </a:fld>
            <a:endParaRPr lang="ar-SA"/>
          </a:p>
        </p:txBody>
      </p:sp>
      <p:sp>
        <p:nvSpPr>
          <p:cNvPr id="5" name="Date Placeholder 4">
            <a:extLst>
              <a:ext uri="{FF2B5EF4-FFF2-40B4-BE49-F238E27FC236}">
                <a16:creationId xmlns:a16="http://schemas.microsoft.com/office/drawing/2014/main" id="{C8B79894-2F10-AC1E-CB73-E63866C63D07}"/>
              </a:ext>
            </a:extLst>
          </p:cNvPr>
          <p:cNvSpPr>
            <a:spLocks noGrp="1"/>
          </p:cNvSpPr>
          <p:nvPr>
            <p:ph type="dt" sz="half" idx="10"/>
          </p:nvPr>
        </p:nvSpPr>
        <p:spPr/>
        <p:txBody>
          <a:bodyPr/>
          <a:lstStyle/>
          <a:p>
            <a:fld id="{8C3CFA28-38A6-4A5C-81AD-CFE60DD6A5C7}" type="uaqdatetime1">
              <a:rPr lang="ar-SA" smtClean="0"/>
              <a:t>13/07/1446</a:t>
            </a:fld>
            <a:endParaRPr lang="ar-SA"/>
          </a:p>
        </p:txBody>
      </p:sp>
    </p:spTree>
    <p:extLst>
      <p:ext uri="{BB962C8B-B14F-4D97-AF65-F5344CB8AC3E}">
        <p14:creationId xmlns:p14="http://schemas.microsoft.com/office/powerpoint/2010/main" val="227091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الثالث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14</a:t>
            </a:fld>
            <a:endParaRPr lang="ar-SA"/>
          </a:p>
        </p:txBody>
      </p:sp>
      <p:sp>
        <p:nvSpPr>
          <p:cNvPr id="5" name="Date Placeholder 4">
            <a:extLst>
              <a:ext uri="{FF2B5EF4-FFF2-40B4-BE49-F238E27FC236}">
                <a16:creationId xmlns:a16="http://schemas.microsoft.com/office/drawing/2014/main" id="{C8B79894-2F10-AC1E-CB73-E63866C63D07}"/>
              </a:ext>
            </a:extLst>
          </p:cNvPr>
          <p:cNvSpPr>
            <a:spLocks noGrp="1"/>
          </p:cNvSpPr>
          <p:nvPr>
            <p:ph type="dt" sz="half" idx="10"/>
          </p:nvPr>
        </p:nvSpPr>
        <p:spPr/>
        <p:txBody>
          <a:bodyPr/>
          <a:lstStyle/>
          <a:p>
            <a:fld id="{8C3CFA28-38A6-4A5C-81AD-CFE60DD6A5C7}" type="uaqdatetime1">
              <a:rPr lang="ar-SA" smtClean="0"/>
              <a:t>13/07/1446</a:t>
            </a:fld>
            <a:endParaRPr lang="ar-SA"/>
          </a:p>
        </p:txBody>
      </p:sp>
    </p:spTree>
    <p:extLst>
      <p:ext uri="{BB962C8B-B14F-4D97-AF65-F5344CB8AC3E}">
        <p14:creationId xmlns:p14="http://schemas.microsoft.com/office/powerpoint/2010/main" val="3113652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99117F-5B0C-DAE6-38CF-02E394313976}"/>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4F83A46-E74F-EB48-4007-E05253E0B992}"/>
              </a:ext>
            </a:extLst>
          </p:cNvPr>
          <p:cNvSpPr>
            <a:spLocks noGrp="1"/>
          </p:cNvSpPr>
          <p:nvPr>
            <p:ph type="sldNum" sz="quarter" idx="12"/>
          </p:nvPr>
        </p:nvSpPr>
        <p:spPr/>
        <p:txBody>
          <a:bodyPr/>
          <a:lstStyle/>
          <a:p>
            <a:fld id="{B8037B11-A59B-F344-BF74-C4897707804B}" type="slidenum">
              <a:rPr lang="ar-SA" smtClean="0"/>
              <a:t>15</a:t>
            </a:fld>
            <a:endParaRPr lang="ar-SA"/>
          </a:p>
        </p:txBody>
      </p:sp>
      <p:sp>
        <p:nvSpPr>
          <p:cNvPr id="11" name="مستطيل: زوايا مستديرة 14">
            <a:extLst>
              <a:ext uri="{FF2B5EF4-FFF2-40B4-BE49-F238E27FC236}">
                <a16:creationId xmlns:a16="http://schemas.microsoft.com/office/drawing/2014/main" id="{F353DB61-C0ED-A869-9D62-F308F802CF57}"/>
              </a:ext>
            </a:extLst>
          </p:cNvPr>
          <p:cNvSpPr/>
          <p:nvPr/>
        </p:nvSpPr>
        <p:spPr>
          <a:xfrm>
            <a:off x="838200" y="1699610"/>
            <a:ext cx="10194652" cy="4301482"/>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solidFill>
                <a:srgbClr val="008080"/>
              </a:solidFill>
            </a:endParaRPr>
          </a:p>
        </p:txBody>
      </p:sp>
      <p:sp>
        <p:nvSpPr>
          <p:cNvPr id="12" name="مربع نص 15">
            <a:extLst>
              <a:ext uri="{FF2B5EF4-FFF2-40B4-BE49-F238E27FC236}">
                <a16:creationId xmlns:a16="http://schemas.microsoft.com/office/drawing/2014/main" id="{8C1C1842-EC5A-B4F3-68F6-E4C5F3BCAB45}"/>
              </a:ext>
            </a:extLst>
          </p:cNvPr>
          <p:cNvSpPr txBox="1"/>
          <p:nvPr/>
        </p:nvSpPr>
        <p:spPr>
          <a:xfrm>
            <a:off x="1325058" y="1772859"/>
            <a:ext cx="9196999" cy="3970318"/>
          </a:xfrm>
          <a:prstGeom prst="rect">
            <a:avLst/>
          </a:prstGeom>
          <a:noFill/>
        </p:spPr>
        <p:txBody>
          <a:bodyPr wrap="square" rtlCol="1">
            <a:spAutoFit/>
          </a:bodyPr>
          <a:lstStyle/>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تتضمن الوسائل التي استفاد منها في تطوير الذات مثل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1. الدورات التدريبية ، ورش العمل ، التطوير الطبي المستمر (</a:t>
            </a:r>
            <a:r>
              <a:rPr lang="en-US"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CME) ، </a:t>
            </a: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حضور المؤتمرات العلمية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دورات التطوير المهني </a:t>
            </a:r>
            <a:r>
              <a:rPr lang="en-US"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CPD) </a:t>
            </a: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الزيارات التعليمية، التدريب الصيفي اللامنهجي،</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3. الشهادات والرخص المهنية</a:t>
            </a:r>
            <a:r>
              <a:rPr lang="en-US"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Certification and professional licenses ) </a:t>
            </a: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وغير ذلك</a:t>
            </a:r>
          </a:p>
          <a:p>
            <a:pPr algn="r" rtl="1"/>
            <a:endPar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endParaRPr>
          </a:p>
        </p:txBody>
      </p:sp>
      <p:sp>
        <p:nvSpPr>
          <p:cNvPr id="13" name="مستطيل 1">
            <a:extLst>
              <a:ext uri="{FF2B5EF4-FFF2-40B4-BE49-F238E27FC236}">
                <a16:creationId xmlns:a16="http://schemas.microsoft.com/office/drawing/2014/main" id="{4AAC7E3B-A40D-7D9E-5120-25DD4D5EEDAA}"/>
              </a:ext>
            </a:extLst>
          </p:cNvPr>
          <p:cNvSpPr/>
          <p:nvPr/>
        </p:nvSpPr>
        <p:spPr>
          <a:xfrm>
            <a:off x="-790220" y="206215"/>
            <a:ext cx="11410836" cy="1794081"/>
          </a:xfrm>
          <a:prstGeom prst="rect">
            <a:avLst/>
          </a:prstGeom>
          <a:noFill/>
        </p:spPr>
        <p:txBody>
          <a:bodyPr wrap="square" lIns="91440" tIns="45720" rIns="91440" bIns="45720">
            <a:spAutoFit/>
          </a:bodyPr>
          <a:lstStyle/>
          <a:p>
            <a:pPr marL="0" marR="0" indent="-17145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الرابع : المهارات الاحترافية  والمهنية</a:t>
            </a:r>
            <a:r>
              <a:rPr lang="en-US" sz="2800" b="1" kern="100" dirty="0">
                <a:effectLst/>
                <a:latin typeface="Calibri" panose="020F0502020204030204" pitchFamily="34" charset="0"/>
                <a:ea typeface="Calibri" panose="020F0502020204030204" pitchFamily="34" charset="0"/>
                <a:cs typeface="Arial" panose="020B0604020202020204" pitchFamily="34" charset="0"/>
              </a:rPr>
              <a:t>Professionalism and continuous development</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571500" indent="-571500" algn="r" rtl="1">
              <a:buFont typeface="Wingdings" panose="05000000000000000000" pitchFamily="2" charset="2"/>
              <a:buChar char="§"/>
            </a:pPr>
            <a:endParaRPr lang="ar-SA" sz="4400" b="1" cap="none" spc="50" dirty="0">
              <a:ln w="0"/>
              <a:solidFill>
                <a:srgbClr val="008080"/>
              </a:solidFill>
              <a:effectLst>
                <a:innerShdw blurRad="63500" dist="50800" dir="13500000">
                  <a:srgbClr val="000000">
                    <a:alpha val="50000"/>
                  </a:srgbClr>
                </a:innerShdw>
              </a:effectLst>
            </a:endParaRPr>
          </a:p>
        </p:txBody>
      </p:sp>
      <p:sp>
        <p:nvSpPr>
          <p:cNvPr id="14" name="مربع نص 2">
            <a:extLst>
              <a:ext uri="{FF2B5EF4-FFF2-40B4-BE49-F238E27FC236}">
                <a16:creationId xmlns:a16="http://schemas.microsoft.com/office/drawing/2014/main" id="{A20B2F72-4E6F-8BF5-F371-39766240000E}"/>
              </a:ext>
            </a:extLst>
          </p:cNvPr>
          <p:cNvSpPr txBox="1"/>
          <p:nvPr/>
        </p:nvSpPr>
        <p:spPr>
          <a:xfrm>
            <a:off x="5127676" y="5829963"/>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3" name="Date Placeholder 2">
            <a:extLst>
              <a:ext uri="{FF2B5EF4-FFF2-40B4-BE49-F238E27FC236}">
                <a16:creationId xmlns:a16="http://schemas.microsoft.com/office/drawing/2014/main" id="{72686208-38C3-4034-6A0E-6D4C7B85BC6C}"/>
              </a:ext>
            </a:extLst>
          </p:cNvPr>
          <p:cNvSpPr>
            <a:spLocks noGrp="1"/>
          </p:cNvSpPr>
          <p:nvPr>
            <p:ph type="dt" sz="half" idx="10"/>
          </p:nvPr>
        </p:nvSpPr>
        <p:spPr/>
        <p:txBody>
          <a:bodyPr/>
          <a:lstStyle/>
          <a:p>
            <a:fld id="{D4CE8559-0D01-425E-8389-09CCCD502156}" type="uaqdatetime1">
              <a:rPr lang="ar-SA" smtClean="0"/>
              <a:t>13/07/1446</a:t>
            </a:fld>
            <a:endParaRPr lang="ar-SA"/>
          </a:p>
        </p:txBody>
      </p:sp>
    </p:spTree>
    <p:extLst>
      <p:ext uri="{BB962C8B-B14F-4D97-AF65-F5344CB8AC3E}">
        <p14:creationId xmlns:p14="http://schemas.microsoft.com/office/powerpoint/2010/main" val="148485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73BF49-692D-9251-E030-1FD0E64D4250}"/>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DCE99211-CECD-0D09-197D-D6CD0692DAA1}"/>
              </a:ext>
            </a:extLst>
          </p:cNvPr>
          <p:cNvSpPr>
            <a:spLocks noGrp="1"/>
          </p:cNvSpPr>
          <p:nvPr>
            <p:ph type="sldNum" sz="quarter" idx="12"/>
          </p:nvPr>
        </p:nvSpPr>
        <p:spPr/>
        <p:txBody>
          <a:bodyPr/>
          <a:lstStyle/>
          <a:p>
            <a:fld id="{B8037B11-A59B-F344-BF74-C4897707804B}" type="slidenum">
              <a:rPr lang="ar-SA" smtClean="0"/>
              <a:t>16</a:t>
            </a:fld>
            <a:endParaRPr lang="ar-SA"/>
          </a:p>
        </p:txBody>
      </p:sp>
      <p:sp>
        <p:nvSpPr>
          <p:cNvPr id="6" name="مستطيل 1">
            <a:extLst>
              <a:ext uri="{FF2B5EF4-FFF2-40B4-BE49-F238E27FC236}">
                <a16:creationId xmlns:a16="http://schemas.microsoft.com/office/drawing/2014/main" id="{F3264806-3084-0623-FF94-908C2742633B}"/>
              </a:ext>
            </a:extLst>
          </p:cNvPr>
          <p:cNvSpPr/>
          <p:nvPr/>
        </p:nvSpPr>
        <p:spPr>
          <a:xfrm>
            <a:off x="4270049" y="683190"/>
            <a:ext cx="6096000" cy="729430"/>
          </a:xfrm>
          <a:prstGeom prst="rect">
            <a:avLst/>
          </a:prstGeom>
        </p:spPr>
        <p:txBody>
          <a:bodyPr>
            <a:spAutoFit/>
          </a:bodyPr>
          <a:lstStyle/>
          <a:p>
            <a:pPr lvl="0" algn="ctr">
              <a:lnSpc>
                <a:spcPct val="115000"/>
              </a:lnSpc>
              <a:defRPr/>
            </a:pPr>
            <a:r>
              <a:rPr lang="ar-SA" sz="3600" b="1" kern="1800" dirty="0">
                <a:solidFill>
                  <a:srgbClr val="006666"/>
                </a:solidFill>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الرابع </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AEB7A54C-7293-1B1A-286E-40B8DA11CD75}"/>
              </a:ext>
            </a:extLst>
          </p:cNvPr>
          <p:cNvSpPr txBox="1"/>
          <p:nvPr/>
        </p:nvSpPr>
        <p:spPr>
          <a:xfrm>
            <a:off x="5087919" y="5697756"/>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تم ذكرها أعلاه في الشريحة التي تليها  </a:t>
            </a:r>
          </a:p>
        </p:txBody>
      </p:sp>
      <p:sp>
        <p:nvSpPr>
          <p:cNvPr id="3" name="Date Placeholder 2">
            <a:extLst>
              <a:ext uri="{FF2B5EF4-FFF2-40B4-BE49-F238E27FC236}">
                <a16:creationId xmlns:a16="http://schemas.microsoft.com/office/drawing/2014/main" id="{307C818D-7581-C2C5-4C90-CB5E32C433AF}"/>
              </a:ext>
            </a:extLst>
          </p:cNvPr>
          <p:cNvSpPr>
            <a:spLocks noGrp="1"/>
          </p:cNvSpPr>
          <p:nvPr>
            <p:ph type="dt" sz="half" idx="10"/>
          </p:nvPr>
        </p:nvSpPr>
        <p:spPr/>
        <p:txBody>
          <a:bodyPr/>
          <a:lstStyle/>
          <a:p>
            <a:fld id="{DC65898D-6780-4170-AF14-0BD3EF32B234}" type="uaqdatetime1">
              <a:rPr lang="ar-SA" smtClean="0"/>
              <a:t>13/07/1446</a:t>
            </a:fld>
            <a:endParaRPr lang="ar-SA"/>
          </a:p>
        </p:txBody>
      </p:sp>
    </p:spTree>
    <p:extLst>
      <p:ext uri="{BB962C8B-B14F-4D97-AF65-F5344CB8AC3E}">
        <p14:creationId xmlns:p14="http://schemas.microsoft.com/office/powerpoint/2010/main" val="401865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الرابع</a:t>
            </a:r>
            <a:endParaRPr lang="en-GB" dirty="0">
              <a:solidFill>
                <a:srgbClr val="006666"/>
              </a:solidFill>
            </a:endParaRPr>
          </a:p>
        </p:txBody>
      </p:sp>
      <p:sp>
        <p:nvSpPr>
          <p:cNvPr id="3" name="Footer Placeholder 2">
            <a:extLst>
              <a:ext uri="{FF2B5EF4-FFF2-40B4-BE49-F238E27FC236}">
                <a16:creationId xmlns:a16="http://schemas.microsoft.com/office/drawing/2014/main" id="{F95E84E7-AE04-680E-8B8A-B2D8393E0FAA}"/>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17</a:t>
            </a:fld>
            <a:endParaRPr lang="ar-SA"/>
          </a:p>
        </p:txBody>
      </p:sp>
      <p:sp>
        <p:nvSpPr>
          <p:cNvPr id="5" name="Date Placeholder 4">
            <a:extLst>
              <a:ext uri="{FF2B5EF4-FFF2-40B4-BE49-F238E27FC236}">
                <a16:creationId xmlns:a16="http://schemas.microsoft.com/office/drawing/2014/main" id="{0C146D62-A8EC-5D55-D2C3-5DB06F745F8E}"/>
              </a:ext>
            </a:extLst>
          </p:cNvPr>
          <p:cNvSpPr>
            <a:spLocks noGrp="1"/>
          </p:cNvSpPr>
          <p:nvPr>
            <p:ph type="dt" sz="half" idx="10"/>
          </p:nvPr>
        </p:nvSpPr>
        <p:spPr/>
        <p:txBody>
          <a:bodyPr/>
          <a:lstStyle/>
          <a:p>
            <a:fld id="{D029450A-F5B0-473A-8F0D-220736DB46D0}" type="uaqdatetime1">
              <a:rPr lang="ar-SA" smtClean="0"/>
              <a:t>13/07/1446</a:t>
            </a:fld>
            <a:endParaRPr lang="ar-SA"/>
          </a:p>
        </p:txBody>
      </p:sp>
    </p:spTree>
    <p:extLst>
      <p:ext uri="{BB962C8B-B14F-4D97-AF65-F5344CB8AC3E}">
        <p14:creationId xmlns:p14="http://schemas.microsoft.com/office/powerpoint/2010/main" val="401787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الرابع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18</a:t>
            </a:fld>
            <a:endParaRPr lang="ar-SA"/>
          </a:p>
        </p:txBody>
      </p:sp>
      <p:sp>
        <p:nvSpPr>
          <p:cNvPr id="5" name="Date Placeholder 4">
            <a:extLst>
              <a:ext uri="{FF2B5EF4-FFF2-40B4-BE49-F238E27FC236}">
                <a16:creationId xmlns:a16="http://schemas.microsoft.com/office/drawing/2014/main" id="{00114E73-1939-C984-5BBB-4BB387839E1C}"/>
              </a:ext>
            </a:extLst>
          </p:cNvPr>
          <p:cNvSpPr>
            <a:spLocks noGrp="1"/>
          </p:cNvSpPr>
          <p:nvPr>
            <p:ph type="dt" sz="half" idx="10"/>
          </p:nvPr>
        </p:nvSpPr>
        <p:spPr/>
        <p:txBody>
          <a:bodyPr/>
          <a:lstStyle/>
          <a:p>
            <a:fld id="{DFEDC6B0-6784-4F16-9002-70A765697247}" type="uaqdatetime1">
              <a:rPr lang="ar-SA" smtClean="0"/>
              <a:t>13/07/1446</a:t>
            </a:fld>
            <a:endParaRPr lang="ar-SA"/>
          </a:p>
        </p:txBody>
      </p:sp>
    </p:spTree>
    <p:extLst>
      <p:ext uri="{BB962C8B-B14F-4D97-AF65-F5344CB8AC3E}">
        <p14:creationId xmlns:p14="http://schemas.microsoft.com/office/powerpoint/2010/main" val="47318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39F-1B3A-C257-9866-4AD06A98CA5B}"/>
              </a:ext>
            </a:extLst>
          </p:cNvPr>
          <p:cNvSpPr>
            <a:spLocks noGrp="1"/>
          </p:cNvSpPr>
          <p:nvPr>
            <p:ph type="title"/>
          </p:nvPr>
        </p:nvSpPr>
        <p:spPr/>
        <p:txBody>
          <a:bodyPr>
            <a:normAutofit/>
          </a:bodyPr>
          <a:lstStyle/>
          <a:p>
            <a:r>
              <a:rPr lang="ar-SA" sz="28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الرابع </a:t>
            </a:r>
            <a:endParaRPr lang="en-GB" dirty="0">
              <a:solidFill>
                <a:srgbClr val="006666"/>
              </a:solidFill>
            </a:endParaRPr>
          </a:p>
        </p:txBody>
      </p:sp>
      <p:sp>
        <p:nvSpPr>
          <p:cNvPr id="3" name="Footer Placeholder 2">
            <a:extLst>
              <a:ext uri="{FF2B5EF4-FFF2-40B4-BE49-F238E27FC236}">
                <a16:creationId xmlns:a16="http://schemas.microsoft.com/office/drawing/2014/main" id="{4D8F2097-AE13-23F4-10C6-5B1E79F45075}"/>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E0B02549-4278-3342-5FB7-943B26147B23}"/>
              </a:ext>
            </a:extLst>
          </p:cNvPr>
          <p:cNvSpPr>
            <a:spLocks noGrp="1"/>
          </p:cNvSpPr>
          <p:nvPr>
            <p:ph type="sldNum" sz="quarter" idx="12"/>
          </p:nvPr>
        </p:nvSpPr>
        <p:spPr/>
        <p:txBody>
          <a:bodyPr/>
          <a:lstStyle/>
          <a:p>
            <a:fld id="{B8037B11-A59B-F344-BF74-C4897707804B}" type="slidenum">
              <a:rPr lang="ar-SA" smtClean="0"/>
              <a:t>19</a:t>
            </a:fld>
            <a:endParaRPr lang="ar-SA"/>
          </a:p>
        </p:txBody>
      </p:sp>
      <p:sp>
        <p:nvSpPr>
          <p:cNvPr id="5" name="Date Placeholder 4">
            <a:extLst>
              <a:ext uri="{FF2B5EF4-FFF2-40B4-BE49-F238E27FC236}">
                <a16:creationId xmlns:a16="http://schemas.microsoft.com/office/drawing/2014/main" id="{00114E73-1939-C984-5BBB-4BB387839E1C}"/>
              </a:ext>
            </a:extLst>
          </p:cNvPr>
          <p:cNvSpPr>
            <a:spLocks noGrp="1"/>
          </p:cNvSpPr>
          <p:nvPr>
            <p:ph type="dt" sz="half" idx="10"/>
          </p:nvPr>
        </p:nvSpPr>
        <p:spPr/>
        <p:txBody>
          <a:bodyPr/>
          <a:lstStyle/>
          <a:p>
            <a:fld id="{DFEDC6B0-6784-4F16-9002-70A765697247}" type="uaqdatetime1">
              <a:rPr lang="ar-SA" smtClean="0"/>
              <a:t>13/07/1446</a:t>
            </a:fld>
            <a:endParaRPr lang="ar-SA"/>
          </a:p>
        </p:txBody>
      </p:sp>
    </p:spTree>
    <p:extLst>
      <p:ext uri="{BB962C8B-B14F-4D97-AF65-F5344CB8AC3E}">
        <p14:creationId xmlns:p14="http://schemas.microsoft.com/office/powerpoint/2010/main" val="203004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18">
            <a:extLst>
              <a:ext uri="{FF2B5EF4-FFF2-40B4-BE49-F238E27FC236}">
                <a16:creationId xmlns:a16="http://schemas.microsoft.com/office/drawing/2014/main" id="{67F7A9FF-A969-72FA-A1D9-1BA30F829B56}"/>
              </a:ext>
            </a:extLst>
          </p:cNvPr>
          <p:cNvSpPr/>
          <p:nvPr/>
        </p:nvSpPr>
        <p:spPr>
          <a:xfrm>
            <a:off x="1540565" y="2570580"/>
            <a:ext cx="9203635" cy="1968994"/>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6" name="مربع نص 26">
            <a:extLst>
              <a:ext uri="{FF2B5EF4-FFF2-40B4-BE49-F238E27FC236}">
                <a16:creationId xmlns:a16="http://schemas.microsoft.com/office/drawing/2014/main" id="{AEC5F8B5-8B12-B7CD-CD9C-3F9645CA5497}"/>
              </a:ext>
            </a:extLst>
          </p:cNvPr>
          <p:cNvSpPr txBox="1"/>
          <p:nvPr/>
        </p:nvSpPr>
        <p:spPr>
          <a:xfrm>
            <a:off x="1739349" y="2570580"/>
            <a:ext cx="8686800" cy="1791260"/>
          </a:xfrm>
          <a:prstGeom prst="rect">
            <a:avLst/>
          </a:prstGeom>
          <a:noFill/>
        </p:spPr>
        <p:txBody>
          <a:bodyPr wrap="square">
            <a:spAutoFit/>
          </a:bodyPr>
          <a:lstStyle>
            <a:defPPr>
              <a:defRPr lang="en-US"/>
            </a:defPPr>
            <a:lvl1pPr marR="0" lvl="0" indent="0" algn="ctr" fontAlgn="auto">
              <a:lnSpc>
                <a:spcPct val="115000"/>
              </a:lnSpc>
              <a:spcBef>
                <a:spcPts val="0"/>
              </a:spcBef>
              <a:spcAft>
                <a:spcPts val="0"/>
              </a:spcAft>
              <a:buClrTx/>
              <a:buSzTx/>
              <a:buFontTx/>
              <a:buNone/>
              <a:tabLst/>
              <a:defRPr kumimoji="0" sz="4800" b="1" i="0" strike="noStrike" kern="1800" cap="none" spc="0" normalizeH="0" baseline="0">
                <a:ln>
                  <a:noFill/>
                </a:ln>
                <a:solidFill>
                  <a:srgbClr val="6AAC90">
                    <a:lumMod val="50000"/>
                  </a:srgbClr>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defRPr>
            </a:lvl1pPr>
          </a:lstStyle>
          <a:p>
            <a:pPr algn="r"/>
            <a:r>
              <a:rPr lang="ar-SA" dirty="0">
                <a:solidFill>
                  <a:srgbClr val="008080"/>
                </a:solidFill>
                <a:cs typeface="PT Bold Heading" panose="02010400000000000000" pitchFamily="2" charset="-78"/>
              </a:rPr>
              <a:t>إسم الطالب/ة  :</a:t>
            </a:r>
          </a:p>
          <a:p>
            <a:pPr algn="r"/>
            <a:r>
              <a:rPr lang="ar-SA" dirty="0">
                <a:solidFill>
                  <a:srgbClr val="008080"/>
                </a:solidFill>
                <a:cs typeface="PT Bold Heading" panose="02010400000000000000" pitchFamily="2" charset="-78"/>
              </a:rPr>
              <a:t>الرقم الجامعي :</a:t>
            </a:r>
          </a:p>
        </p:txBody>
      </p:sp>
      <p:sp>
        <p:nvSpPr>
          <p:cNvPr id="3" name="Slide Number Placeholder 2">
            <a:extLst>
              <a:ext uri="{FF2B5EF4-FFF2-40B4-BE49-F238E27FC236}">
                <a16:creationId xmlns:a16="http://schemas.microsoft.com/office/drawing/2014/main" id="{8AFA3FBF-874A-178A-56C1-02E82E6D2317}"/>
              </a:ext>
            </a:extLst>
          </p:cNvPr>
          <p:cNvSpPr>
            <a:spLocks noGrp="1"/>
          </p:cNvSpPr>
          <p:nvPr>
            <p:ph type="sldNum" sz="quarter" idx="12"/>
          </p:nvPr>
        </p:nvSpPr>
        <p:spPr/>
        <p:txBody>
          <a:bodyPr/>
          <a:lstStyle/>
          <a:p>
            <a:fld id="{B8037B11-A59B-F344-BF74-C4897707804B}" type="slidenum">
              <a:rPr lang="ar-SA" smtClean="0"/>
              <a:t>2</a:t>
            </a:fld>
            <a:endParaRPr lang="ar-SA"/>
          </a:p>
        </p:txBody>
      </p:sp>
      <p:sp>
        <p:nvSpPr>
          <p:cNvPr id="4" name="Date Placeholder 3">
            <a:extLst>
              <a:ext uri="{FF2B5EF4-FFF2-40B4-BE49-F238E27FC236}">
                <a16:creationId xmlns:a16="http://schemas.microsoft.com/office/drawing/2014/main" id="{893DF835-BF2F-5F13-6982-190C07D253E2}"/>
              </a:ext>
            </a:extLst>
          </p:cNvPr>
          <p:cNvSpPr>
            <a:spLocks noGrp="1"/>
          </p:cNvSpPr>
          <p:nvPr>
            <p:ph type="dt" sz="half" idx="10"/>
          </p:nvPr>
        </p:nvSpPr>
        <p:spPr/>
        <p:txBody>
          <a:bodyPr/>
          <a:lstStyle/>
          <a:p>
            <a:fld id="{7F3BB24A-51FD-4751-936D-BA6727BF9430}" type="uaqdatetime1">
              <a:rPr lang="ar-SA" smtClean="0"/>
              <a:t>13/07/1446</a:t>
            </a:fld>
            <a:endParaRPr lang="ar-SA"/>
          </a:p>
        </p:txBody>
      </p:sp>
      <p:sp>
        <p:nvSpPr>
          <p:cNvPr id="7" name="Footer Placeholder 6">
            <a:extLst>
              <a:ext uri="{FF2B5EF4-FFF2-40B4-BE49-F238E27FC236}">
                <a16:creationId xmlns:a16="http://schemas.microsoft.com/office/drawing/2014/main" id="{B72E95AD-4717-0B77-E506-BE25474880DF}"/>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3753095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EC89F4-03E0-12DD-567F-82FF398140F4}"/>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2225695E-6767-5A97-8FE0-3F7CFC82846B}"/>
              </a:ext>
            </a:extLst>
          </p:cNvPr>
          <p:cNvSpPr>
            <a:spLocks noGrp="1"/>
          </p:cNvSpPr>
          <p:nvPr>
            <p:ph type="sldNum" sz="quarter" idx="12"/>
          </p:nvPr>
        </p:nvSpPr>
        <p:spPr/>
        <p:txBody>
          <a:bodyPr/>
          <a:lstStyle/>
          <a:p>
            <a:fld id="{B8037B11-A59B-F344-BF74-C4897707804B}" type="slidenum">
              <a:rPr lang="ar-SA" smtClean="0"/>
              <a:t>20</a:t>
            </a:fld>
            <a:endParaRPr lang="ar-SA"/>
          </a:p>
        </p:txBody>
      </p:sp>
      <p:sp>
        <p:nvSpPr>
          <p:cNvPr id="6" name="مربع نص 6">
            <a:extLst>
              <a:ext uri="{FF2B5EF4-FFF2-40B4-BE49-F238E27FC236}">
                <a16:creationId xmlns:a16="http://schemas.microsoft.com/office/drawing/2014/main" id="{A8BF4420-C266-E009-8AFA-D45F8E319E61}"/>
              </a:ext>
            </a:extLst>
          </p:cNvPr>
          <p:cNvSpPr txBox="1"/>
          <p:nvPr/>
        </p:nvSpPr>
        <p:spPr>
          <a:xfrm>
            <a:off x="1704229" y="2415879"/>
            <a:ext cx="45719" cy="369332"/>
          </a:xfrm>
          <a:prstGeom prst="rect">
            <a:avLst/>
          </a:prstGeom>
          <a:noFill/>
        </p:spPr>
        <p:txBody>
          <a:bodyPr wrap="square" rtlCol="1">
            <a:spAutoFit/>
          </a:bodyPr>
          <a:lstStyle/>
          <a:p>
            <a:endParaRPr lang="ar-SA" dirty="0"/>
          </a:p>
        </p:txBody>
      </p:sp>
      <p:sp>
        <p:nvSpPr>
          <p:cNvPr id="7" name="مستطيل: زوايا مستديرة 14">
            <a:extLst>
              <a:ext uri="{FF2B5EF4-FFF2-40B4-BE49-F238E27FC236}">
                <a16:creationId xmlns:a16="http://schemas.microsoft.com/office/drawing/2014/main" id="{6FF90826-3933-CB9B-55D0-2980D43D70AF}"/>
              </a:ext>
            </a:extLst>
          </p:cNvPr>
          <p:cNvSpPr/>
          <p:nvPr/>
        </p:nvSpPr>
        <p:spPr>
          <a:xfrm>
            <a:off x="409353" y="1516284"/>
            <a:ext cx="11278905" cy="4740023"/>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8" name="مربع نص 15">
            <a:extLst>
              <a:ext uri="{FF2B5EF4-FFF2-40B4-BE49-F238E27FC236}">
                <a16:creationId xmlns:a16="http://schemas.microsoft.com/office/drawing/2014/main" id="{FADB1076-F603-5143-DB3F-DFCA1700057C}"/>
              </a:ext>
            </a:extLst>
          </p:cNvPr>
          <p:cNvSpPr txBox="1"/>
          <p:nvPr/>
        </p:nvSpPr>
        <p:spPr>
          <a:xfrm>
            <a:off x="503742" y="1608881"/>
            <a:ext cx="10723701" cy="4647426"/>
          </a:xfrm>
          <a:prstGeom prst="rect">
            <a:avLst/>
          </a:prstGeom>
          <a:noFill/>
        </p:spPr>
        <p:txBody>
          <a:bodyPr wrap="square" rtlCol="1">
            <a:spAutoFit/>
          </a:bodyPr>
          <a:lstStyle/>
          <a:p>
            <a:pPr algn="r" rtl="1"/>
            <a:r>
              <a:rPr lang="ar-SA" sz="40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أمثلة للأنشطة البحثية : </a:t>
            </a:r>
          </a:p>
          <a:p>
            <a:pPr algn="r" rtl="1"/>
            <a:r>
              <a:rPr lang="ar-SA" sz="40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1</a:t>
            </a: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بحث علمي منشور أو مقبول للنشر باسم الكلية(أول صفحة من البحث المنشور عليها أسماء المشاركين)</a:t>
            </a:r>
          </a:p>
          <a:p>
            <a:pPr algn="r" rtl="1"/>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ملصق علمي منشور، أو مقبول للنشر، أو ورقة علمية مقبولة ،أو تقديم بحث كمحاضرة في مؤتمر باسم الكلية ( كتيب المؤتمر وبه أسماء المشاركين) </a:t>
            </a:r>
          </a:p>
          <a:p>
            <a:pPr algn="r" rtl="1"/>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3. المشاركة في بحث علمي قائم كمؤلف مشارك (الموافقة من لجنة أخلاقيات الكلية) </a:t>
            </a:r>
          </a:p>
          <a:p>
            <a:pPr algn="r" rtl="1"/>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4. المشاركة في مشروع بحثي قائم كعضو في الفريق البحثي أو مؤلف مشارك (المقترح البحثي) </a:t>
            </a:r>
          </a:p>
          <a:p>
            <a:pPr algn="r" rtl="1"/>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5. المشاركة في بحث علمي منشور أو قائم أو مقبول للنشر ( جامع بيانات فقط) ( ارفاق ما يثبت المشاركة)</a:t>
            </a:r>
            <a:endParaRPr lang="ar-SA" sz="35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endParaRPr>
          </a:p>
        </p:txBody>
      </p:sp>
      <p:sp>
        <p:nvSpPr>
          <p:cNvPr id="9" name="مستطيل 1">
            <a:extLst>
              <a:ext uri="{FF2B5EF4-FFF2-40B4-BE49-F238E27FC236}">
                <a16:creationId xmlns:a16="http://schemas.microsoft.com/office/drawing/2014/main" id="{B4BA011F-EB45-30BD-C6BA-70F9E39CBB99}"/>
              </a:ext>
            </a:extLst>
          </p:cNvPr>
          <p:cNvSpPr/>
          <p:nvPr/>
        </p:nvSpPr>
        <p:spPr>
          <a:xfrm>
            <a:off x="120461" y="531168"/>
            <a:ext cx="10168720" cy="530145"/>
          </a:xfrm>
          <a:prstGeom prst="rect">
            <a:avLst/>
          </a:prstGeom>
          <a:noFill/>
        </p:spPr>
        <p:txBody>
          <a:bodyPr wrap="square" lIns="91440" tIns="45720" rIns="91440" bIns="45720">
            <a:spAutoFit/>
          </a:bodyPr>
          <a:lstStyle/>
          <a:p>
            <a:pPr marL="0" marR="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الخامس : الأنشطة البحثية</a:t>
            </a:r>
            <a:r>
              <a:rPr lang="en-US" sz="2800" b="1" kern="100" dirty="0">
                <a:effectLst/>
                <a:latin typeface="Calibri" panose="020F0502020204030204" pitchFamily="34" charset="0"/>
                <a:ea typeface="Calibri" panose="020F0502020204030204" pitchFamily="34" charset="0"/>
                <a:cs typeface="Arial" panose="020B0604020202020204" pitchFamily="34" charset="0"/>
              </a:rPr>
              <a:t>  Research activities</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8E1BA5CA-2393-A3C1-5061-AC7ECB6BCCC4}"/>
              </a:ext>
            </a:extLst>
          </p:cNvPr>
          <p:cNvSpPr>
            <a:spLocks noGrp="1"/>
          </p:cNvSpPr>
          <p:nvPr>
            <p:ph type="dt" sz="half" idx="10"/>
          </p:nvPr>
        </p:nvSpPr>
        <p:spPr/>
        <p:txBody>
          <a:bodyPr/>
          <a:lstStyle/>
          <a:p>
            <a:fld id="{4BFDE3FB-F41F-4C34-ABA6-9C97A20CCD7A}" type="uaqdatetime1">
              <a:rPr lang="ar-SA" smtClean="0"/>
              <a:t>13/07/1446</a:t>
            </a:fld>
            <a:endParaRPr lang="ar-SA"/>
          </a:p>
        </p:txBody>
      </p:sp>
    </p:spTree>
    <p:extLst>
      <p:ext uri="{BB962C8B-B14F-4D97-AF65-F5344CB8AC3E}">
        <p14:creationId xmlns:p14="http://schemas.microsoft.com/office/powerpoint/2010/main" val="37515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3FE7B7-4CC6-15F3-1BC2-11531912430C}"/>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21</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4260110" y="593738"/>
            <a:ext cx="6096000" cy="729430"/>
          </a:xfrm>
          <a:prstGeom prst="rect">
            <a:avLst/>
          </a:prstGeom>
        </p:spPr>
        <p:txBody>
          <a:bodyPr>
            <a:spAutoFit/>
          </a:bodyPr>
          <a:lstStyle/>
          <a:p>
            <a:pPr lvl="0" algn="ctr">
              <a:lnSpc>
                <a:spcPct val="115000"/>
              </a:lnSpc>
              <a:defRPr/>
            </a:pPr>
            <a:r>
              <a:rPr lang="ar-SA" sz="3600" b="1" kern="1800" dirty="0">
                <a:solidFill>
                  <a:srgbClr val="006666"/>
                </a:solidFill>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4861542"/>
            <a:ext cx="11475720" cy="1631216"/>
          </a:xfrm>
          <a:prstGeom prst="rect">
            <a:avLst/>
          </a:prstGeom>
          <a:noFill/>
        </p:spPr>
        <p:txBody>
          <a:bodyPr wrap="square" rtlCol="1">
            <a:spAutoFit/>
          </a:bodyPr>
          <a:lstStyle/>
          <a:p>
            <a:pPr marL="342900" indent="-342900" algn="r" rtl="1">
              <a:buFont typeface="Wingdings" panose="05000000000000000000" pitchFamily="2" charset="2"/>
              <a:buChar char="v"/>
            </a:pPr>
            <a:r>
              <a:rPr lang="ar-SA" sz="2500" b="1" dirty="0">
                <a:solidFill>
                  <a:srgbClr val="C00000"/>
                </a:solidFill>
                <a:latin typeface="Arabic Typesetting" panose="03020402040406030203" pitchFamily="66" charset="-78"/>
                <a:cs typeface="Arabic Typesetting" panose="03020402040406030203" pitchFamily="66" charset="-78"/>
              </a:rPr>
              <a:t>إرفاق </a:t>
            </a:r>
            <a:r>
              <a:rPr lang="ar-SA" sz="2500" b="1" dirty="0" err="1">
                <a:solidFill>
                  <a:srgbClr val="C00000"/>
                </a:solidFill>
                <a:latin typeface="Arabic Typesetting" panose="03020402040406030203" pitchFamily="66" charset="-78"/>
                <a:cs typeface="Arabic Typesetting" panose="03020402040406030203" pitchFamily="66" charset="-78"/>
              </a:rPr>
              <a:t>مايثبت</a:t>
            </a:r>
            <a:r>
              <a:rPr lang="ar-SA" sz="2500" b="1" dirty="0">
                <a:solidFill>
                  <a:srgbClr val="C00000"/>
                </a:solidFill>
                <a:latin typeface="Arabic Typesetting" panose="03020402040406030203" pitchFamily="66" charset="-78"/>
                <a:cs typeface="Arabic Typesetting" panose="03020402040406030203" pitchFamily="66" charset="-78"/>
              </a:rPr>
              <a:t> ذلك من شهادات أو </a:t>
            </a:r>
            <a:r>
              <a:rPr lang="ar-SA" sz="2500" b="1" dirty="0" err="1">
                <a:solidFill>
                  <a:srgbClr val="C00000"/>
                </a:solidFill>
                <a:latin typeface="Arabic Typesetting" panose="03020402040406030203" pitchFamily="66" charset="-78"/>
                <a:cs typeface="Arabic Typesetting" panose="03020402040406030203" pitchFamily="66" charset="-78"/>
              </a:rPr>
              <a:t>أو</a:t>
            </a:r>
            <a:r>
              <a:rPr lang="ar-SA" sz="2500" b="1" dirty="0">
                <a:solidFill>
                  <a:srgbClr val="C00000"/>
                </a:solidFill>
                <a:latin typeface="Arabic Typesetting" panose="03020402040406030203" pitchFamily="66" charset="-78"/>
                <a:cs typeface="Arabic Typesetting" panose="03020402040406030203" pitchFamily="66" charset="-78"/>
              </a:rPr>
              <a:t> وثائق عن كل مشاركة</a:t>
            </a:r>
          </a:p>
          <a:p>
            <a:pPr marL="342900" indent="-342900" algn="r" rtl="1">
              <a:buFont typeface="Wingdings" panose="05000000000000000000" pitchFamily="2" charset="2"/>
              <a:buChar char="v"/>
            </a:pPr>
            <a:r>
              <a:rPr lang="ar-SA" sz="2500" b="1" dirty="0">
                <a:solidFill>
                  <a:srgbClr val="C00000"/>
                </a:solidFill>
                <a:latin typeface="Arabic Typesetting" panose="03020402040406030203" pitchFamily="66" charset="-78"/>
                <a:cs typeface="Arabic Typesetting" panose="03020402040406030203" pitchFamily="66" charset="-78"/>
              </a:rPr>
              <a:t>بما يتعلق بالبحث المنشور فضلا إضافة الصفحة الأولى للبحث</a:t>
            </a:r>
            <a:r>
              <a:rPr lang="en-GB" sz="2500" b="1" dirty="0">
                <a:solidFill>
                  <a:srgbClr val="C00000"/>
                </a:solidFill>
                <a:latin typeface="Arabic Typesetting" panose="03020402040406030203" pitchFamily="66" charset="-78"/>
                <a:cs typeface="Arabic Typesetting" panose="03020402040406030203" pitchFamily="66" charset="-78"/>
              </a:rPr>
              <a:t> </a:t>
            </a:r>
            <a:r>
              <a:rPr lang="ar-SA" sz="2500" b="1" dirty="0">
                <a:solidFill>
                  <a:srgbClr val="C00000"/>
                </a:solidFill>
                <a:latin typeface="Arabic Typesetting" panose="03020402040406030203" pitchFamily="66" charset="-78"/>
                <a:cs typeface="Arabic Typesetting" panose="03020402040406030203" pitchFamily="66" charset="-78"/>
              </a:rPr>
              <a:t>المنشور أو </a:t>
            </a:r>
            <a:r>
              <a:rPr lang="ar-SA" sz="2500" b="1" dirty="0" err="1">
                <a:solidFill>
                  <a:srgbClr val="C00000"/>
                </a:solidFill>
                <a:latin typeface="Arabic Typesetting" panose="03020402040406030203" pitchFamily="66" charset="-78"/>
                <a:cs typeface="Arabic Typesetting" panose="03020402040406030203" pitchFamily="66" charset="-78"/>
              </a:rPr>
              <a:t>مايدل</a:t>
            </a:r>
            <a:r>
              <a:rPr lang="ar-SA" sz="2500" b="1" dirty="0">
                <a:solidFill>
                  <a:srgbClr val="C00000"/>
                </a:solidFill>
                <a:latin typeface="Arabic Typesetting" panose="03020402040406030203" pitchFamily="66" charset="-78"/>
                <a:cs typeface="Arabic Typesetting" panose="03020402040406030203" pitchFamily="66" charset="-78"/>
              </a:rPr>
              <a:t> على قبول البحث للنشر. في الأبحاث المقبولة كملصق أو محاضرة بمؤتمر إرفاق ما يدل على قبول البحث أو الملصق أو الصفحة الدالة من كتيب المؤتمر. في المقترحات البحثية أو المشاريع إرفاق موافقة لجنة الأخلاقيات أو المقترح البحثي.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87E1CBEC-EC75-0B79-25E2-1FDB566ADF31}"/>
              </a:ext>
            </a:extLst>
          </p:cNvPr>
          <p:cNvSpPr>
            <a:spLocks noGrp="1"/>
          </p:cNvSpPr>
          <p:nvPr>
            <p:ph type="dt" sz="half" idx="10"/>
          </p:nvPr>
        </p:nvSpPr>
        <p:spPr/>
        <p:txBody>
          <a:bodyPr/>
          <a:lstStyle/>
          <a:p>
            <a:fld id="{2AB50D1C-8093-4CD9-9685-894EC63C8D48}" type="uaqdatetime1">
              <a:rPr lang="ar-SA" smtClean="0"/>
              <a:t>13/07/1446</a:t>
            </a:fld>
            <a:endParaRPr lang="ar-SA"/>
          </a:p>
        </p:txBody>
      </p:sp>
    </p:spTree>
    <p:extLst>
      <p:ext uri="{BB962C8B-B14F-4D97-AF65-F5344CB8AC3E}">
        <p14:creationId xmlns:p14="http://schemas.microsoft.com/office/powerpoint/2010/main" val="1926901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704EEC-06E7-8701-9B34-D0AB449F640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22</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1302026" y="593738"/>
            <a:ext cx="9054084" cy="729430"/>
          </a:xfrm>
          <a:prstGeom prst="rect">
            <a:avLst/>
          </a:prstGeom>
        </p:spPr>
        <p:txBody>
          <a:bodyPr wrap="square">
            <a:spAutoFit/>
          </a:bodyPr>
          <a:lstStyle/>
          <a:p>
            <a:pPr lvl="0" algn="ctr">
              <a:lnSpc>
                <a:spcPct val="115000"/>
              </a:lnSpc>
              <a:defRPr/>
            </a:pPr>
            <a:r>
              <a:rPr lang="ar-SA" sz="36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5677150"/>
            <a:ext cx="11475720" cy="86177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r>
              <a:rPr lang="ar-SA" sz="2500" b="1" dirty="0">
                <a:solidFill>
                  <a:srgbClr val="006666"/>
                </a:solidFill>
                <a:latin typeface="Arabic Typesetting" panose="03020402040406030203" pitchFamily="66" charset="-78"/>
                <a:cs typeface="Arabic Typesetting" panose="03020402040406030203" pitchFamily="66" charset="-78"/>
              </a:rPr>
              <a:t>،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92101566-4221-1613-D9BB-6205F2EC131B}"/>
              </a:ext>
            </a:extLst>
          </p:cNvPr>
          <p:cNvSpPr>
            <a:spLocks noGrp="1"/>
          </p:cNvSpPr>
          <p:nvPr>
            <p:ph type="dt" sz="half" idx="10"/>
          </p:nvPr>
        </p:nvSpPr>
        <p:spPr/>
        <p:txBody>
          <a:bodyPr/>
          <a:lstStyle/>
          <a:p>
            <a:fld id="{9E674A8E-7298-4768-A539-587B81C9D3BF}" type="uaqdatetime1">
              <a:rPr lang="ar-SA" smtClean="0"/>
              <a:t>13/07/1446</a:t>
            </a:fld>
            <a:endParaRPr lang="ar-SA"/>
          </a:p>
        </p:txBody>
      </p:sp>
    </p:spTree>
    <p:extLst>
      <p:ext uri="{BB962C8B-B14F-4D97-AF65-F5344CB8AC3E}">
        <p14:creationId xmlns:p14="http://schemas.microsoft.com/office/powerpoint/2010/main" val="363619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704EEC-06E7-8701-9B34-D0AB449F640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23</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1302026" y="593738"/>
            <a:ext cx="9054084" cy="729430"/>
          </a:xfrm>
          <a:prstGeom prst="rect">
            <a:avLst/>
          </a:prstGeom>
        </p:spPr>
        <p:txBody>
          <a:bodyPr wrap="square">
            <a:spAutoFit/>
          </a:bodyPr>
          <a:lstStyle/>
          <a:p>
            <a:pPr lvl="0" algn="ctr">
              <a:lnSpc>
                <a:spcPct val="115000"/>
              </a:lnSpc>
              <a:defRPr/>
            </a:pPr>
            <a:r>
              <a:rPr lang="ar-SA" sz="36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5677150"/>
            <a:ext cx="11475720" cy="86177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F0E6322D-97A4-F7B9-A3B6-2514E33226D8}"/>
              </a:ext>
            </a:extLst>
          </p:cNvPr>
          <p:cNvSpPr>
            <a:spLocks noGrp="1"/>
          </p:cNvSpPr>
          <p:nvPr>
            <p:ph type="dt" sz="half" idx="10"/>
          </p:nvPr>
        </p:nvSpPr>
        <p:spPr/>
        <p:txBody>
          <a:bodyPr/>
          <a:lstStyle/>
          <a:p>
            <a:fld id="{EAFEBE9A-AC79-4F45-AD37-0B2BD9ADCF9B}" type="uaqdatetime1">
              <a:rPr lang="ar-SA" smtClean="0"/>
              <a:t>13/07/1446</a:t>
            </a:fld>
            <a:endParaRPr lang="ar-SA"/>
          </a:p>
        </p:txBody>
      </p:sp>
    </p:spTree>
    <p:extLst>
      <p:ext uri="{BB962C8B-B14F-4D97-AF65-F5344CB8AC3E}">
        <p14:creationId xmlns:p14="http://schemas.microsoft.com/office/powerpoint/2010/main" val="1412418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704EEC-06E7-8701-9B34-D0AB449F640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CA62F4A1-39AD-3015-A24B-07333FBB1A92}"/>
              </a:ext>
            </a:extLst>
          </p:cNvPr>
          <p:cNvSpPr>
            <a:spLocks noGrp="1"/>
          </p:cNvSpPr>
          <p:nvPr>
            <p:ph type="sldNum" sz="quarter" idx="12"/>
          </p:nvPr>
        </p:nvSpPr>
        <p:spPr/>
        <p:txBody>
          <a:bodyPr/>
          <a:lstStyle/>
          <a:p>
            <a:fld id="{B8037B11-A59B-F344-BF74-C4897707804B}" type="slidenum">
              <a:rPr lang="ar-SA" smtClean="0"/>
              <a:t>24</a:t>
            </a:fld>
            <a:endParaRPr lang="ar-SA"/>
          </a:p>
        </p:txBody>
      </p:sp>
      <p:sp>
        <p:nvSpPr>
          <p:cNvPr id="6" name="مستطيل 1">
            <a:extLst>
              <a:ext uri="{FF2B5EF4-FFF2-40B4-BE49-F238E27FC236}">
                <a16:creationId xmlns:a16="http://schemas.microsoft.com/office/drawing/2014/main" id="{9A620BB7-CE4E-CB38-7B94-AEB9C69302A1}"/>
              </a:ext>
            </a:extLst>
          </p:cNvPr>
          <p:cNvSpPr/>
          <p:nvPr/>
        </p:nvSpPr>
        <p:spPr>
          <a:xfrm>
            <a:off x="1302026" y="593738"/>
            <a:ext cx="9054084" cy="729430"/>
          </a:xfrm>
          <a:prstGeom prst="rect">
            <a:avLst/>
          </a:prstGeom>
        </p:spPr>
        <p:txBody>
          <a:bodyPr wrap="square">
            <a:spAutoFit/>
          </a:bodyPr>
          <a:lstStyle/>
          <a:p>
            <a:pPr lvl="0" algn="ctr">
              <a:lnSpc>
                <a:spcPct val="115000"/>
              </a:lnSpc>
              <a:defRPr/>
            </a:pPr>
            <a:r>
              <a:rPr lang="ar-SA" sz="36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الخامس</a:t>
            </a:r>
            <a:endParaRPr lang="en-US" sz="3600" dirty="0">
              <a:solidFill>
                <a:srgbClr val="006666"/>
              </a:solidFill>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F7352820-E5F9-00E5-771E-E44BB29FF58A}"/>
              </a:ext>
            </a:extLst>
          </p:cNvPr>
          <p:cNvSpPr txBox="1"/>
          <p:nvPr/>
        </p:nvSpPr>
        <p:spPr>
          <a:xfrm>
            <a:off x="492981" y="5677150"/>
            <a:ext cx="11475720" cy="86177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a:t>
            </a:r>
          </a:p>
          <a:p>
            <a:pPr algn="r"/>
            <a:endParaRPr lang="ar-SA" sz="2500" b="1" dirty="0">
              <a:solidFill>
                <a:srgbClr val="006666"/>
              </a:solidFill>
              <a:latin typeface="Arabic Typesetting" panose="03020402040406030203" pitchFamily="66" charset="-78"/>
              <a:cs typeface="Arabic Typesetting" panose="03020402040406030203" pitchFamily="66" charset="-78"/>
            </a:endParaRPr>
          </a:p>
        </p:txBody>
      </p:sp>
      <p:sp>
        <p:nvSpPr>
          <p:cNvPr id="3" name="Date Placeholder 2">
            <a:extLst>
              <a:ext uri="{FF2B5EF4-FFF2-40B4-BE49-F238E27FC236}">
                <a16:creationId xmlns:a16="http://schemas.microsoft.com/office/drawing/2014/main" id="{F0E6322D-97A4-F7B9-A3B6-2514E33226D8}"/>
              </a:ext>
            </a:extLst>
          </p:cNvPr>
          <p:cNvSpPr>
            <a:spLocks noGrp="1"/>
          </p:cNvSpPr>
          <p:nvPr>
            <p:ph type="dt" sz="half" idx="10"/>
          </p:nvPr>
        </p:nvSpPr>
        <p:spPr/>
        <p:txBody>
          <a:bodyPr/>
          <a:lstStyle/>
          <a:p>
            <a:fld id="{EAFEBE9A-AC79-4F45-AD37-0B2BD9ADCF9B}" type="uaqdatetime1">
              <a:rPr lang="ar-SA" smtClean="0"/>
              <a:t>13/07/1446</a:t>
            </a:fld>
            <a:endParaRPr lang="ar-SA"/>
          </a:p>
        </p:txBody>
      </p:sp>
    </p:spTree>
    <p:extLst>
      <p:ext uri="{BB962C8B-B14F-4D97-AF65-F5344CB8AC3E}">
        <p14:creationId xmlns:p14="http://schemas.microsoft.com/office/powerpoint/2010/main" val="770948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3F58387-4823-8B1A-4DC7-E9339B98A42B}"/>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25</a:t>
            </a:fld>
            <a:endParaRPr lang="ar-SA"/>
          </a:p>
        </p:txBody>
      </p:sp>
      <p:sp>
        <p:nvSpPr>
          <p:cNvPr id="2" name="مربع نص 7">
            <a:extLst>
              <a:ext uri="{FF2B5EF4-FFF2-40B4-BE49-F238E27FC236}">
                <a16:creationId xmlns:a16="http://schemas.microsoft.com/office/drawing/2014/main" id="{5A5519CF-A824-0255-AE63-CD9D5CF28F8E}"/>
              </a:ext>
            </a:extLst>
          </p:cNvPr>
          <p:cNvSpPr txBox="1"/>
          <p:nvPr/>
        </p:nvSpPr>
        <p:spPr>
          <a:xfrm>
            <a:off x="1927358" y="1716918"/>
            <a:ext cx="7327656" cy="369332"/>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rPr>
              <a:t>إس</a:t>
            </a:r>
          </a:p>
        </p:txBody>
      </p:sp>
      <p:sp>
        <p:nvSpPr>
          <p:cNvPr id="3" name="مربع نص 6">
            <a:extLst>
              <a:ext uri="{FF2B5EF4-FFF2-40B4-BE49-F238E27FC236}">
                <a16:creationId xmlns:a16="http://schemas.microsoft.com/office/drawing/2014/main" id="{2E75E6D1-E9E0-86BD-8F35-D5CDA58AEBC5}"/>
              </a:ext>
            </a:extLst>
          </p:cNvPr>
          <p:cNvSpPr txBox="1"/>
          <p:nvPr/>
        </p:nvSpPr>
        <p:spPr>
          <a:xfrm>
            <a:off x="1704229" y="2415879"/>
            <a:ext cx="45719"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5" name="مستطيل: زوايا مستديرة 14">
            <a:extLst>
              <a:ext uri="{FF2B5EF4-FFF2-40B4-BE49-F238E27FC236}">
                <a16:creationId xmlns:a16="http://schemas.microsoft.com/office/drawing/2014/main" id="{41E0D2F8-81A3-C8FC-0303-C7596182AC84}"/>
              </a:ext>
            </a:extLst>
          </p:cNvPr>
          <p:cNvSpPr/>
          <p:nvPr/>
        </p:nvSpPr>
        <p:spPr>
          <a:xfrm>
            <a:off x="173620" y="1658273"/>
            <a:ext cx="11344900" cy="4081582"/>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7" name="مربع نص 15">
            <a:extLst>
              <a:ext uri="{FF2B5EF4-FFF2-40B4-BE49-F238E27FC236}">
                <a16:creationId xmlns:a16="http://schemas.microsoft.com/office/drawing/2014/main" id="{25392379-9A86-CBE8-05C7-47104B3A8A99}"/>
              </a:ext>
            </a:extLst>
          </p:cNvPr>
          <p:cNvSpPr txBox="1"/>
          <p:nvPr/>
        </p:nvSpPr>
        <p:spPr>
          <a:xfrm>
            <a:off x="173620" y="1800037"/>
            <a:ext cx="11344900" cy="3393237"/>
          </a:xfrm>
          <a:prstGeom prst="rect">
            <a:avLst/>
          </a:prstGeom>
          <a:noFill/>
        </p:spPr>
        <p:txBody>
          <a:bodyPr wrap="square" rtlCol="1">
            <a:spAutoFit/>
          </a:bodyPr>
          <a:lstStyle/>
          <a:p>
            <a:pPr algn="r" defTabSz="457200" rtl="1">
              <a:lnSpc>
                <a:spcPct val="150000"/>
              </a:lnSpc>
              <a:defRPr/>
            </a:pPr>
            <a:r>
              <a:rPr lang="ar-SA" sz="35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أ</a:t>
            </a: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تتضمن المشاركات بالخدمة المجتمعية والعمل التطوعي (الساعات التطوعية )  التي ساهم بها بخدمة المجتمع مثل :  </a:t>
            </a:r>
          </a:p>
          <a:p>
            <a:pPr algn="r" defTabSz="457200" rtl="1">
              <a:lnSpc>
                <a:spcPct val="150000"/>
              </a:lnSpc>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1.	ساعات التطوع في منصة العمل التطوعي، منصة الهلال الاحمر السعودي، منصة التطوع الصحي </a:t>
            </a:r>
          </a:p>
          <a:p>
            <a:pPr algn="r" defTabSz="457200" rtl="1">
              <a:lnSpc>
                <a:spcPct val="150000"/>
              </a:lnSpc>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المشاركة في الحملات التطوعية أو أي أنشطة اجتماعية أو تعليمية توعوية منظمة تعود بالفائدة على المجتمع.</a:t>
            </a:r>
          </a:p>
          <a:p>
            <a:pPr algn="r" defTabSz="457200" rtl="1">
              <a:lnSpc>
                <a:spcPct val="150000"/>
              </a:lnSpc>
              <a:defRPr/>
            </a:pPr>
            <a:endParaRPr lang="en-US" sz="35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endParaRPr>
          </a:p>
        </p:txBody>
      </p:sp>
      <p:sp>
        <p:nvSpPr>
          <p:cNvPr id="8" name="مستطيل 1">
            <a:extLst>
              <a:ext uri="{FF2B5EF4-FFF2-40B4-BE49-F238E27FC236}">
                <a16:creationId xmlns:a16="http://schemas.microsoft.com/office/drawing/2014/main" id="{EC5BB7F7-00DC-E297-418D-885834CCD4E8}"/>
              </a:ext>
            </a:extLst>
          </p:cNvPr>
          <p:cNvSpPr/>
          <p:nvPr/>
        </p:nvSpPr>
        <p:spPr>
          <a:xfrm>
            <a:off x="-239233" y="474531"/>
            <a:ext cx="11052545" cy="658835"/>
          </a:xfrm>
          <a:prstGeom prst="rect">
            <a:avLst/>
          </a:prstGeom>
          <a:noFill/>
        </p:spPr>
        <p:txBody>
          <a:bodyPr wrap="square" lIns="91440" tIns="45720" rIns="91440" bIns="45720">
            <a:spAutoFit/>
          </a:bodyPr>
          <a:lstStyle/>
          <a:p>
            <a:pPr marL="0" marR="0" algn="r" rtl="1">
              <a:lnSpc>
                <a:spcPct val="107000"/>
              </a:lnSpc>
              <a:spcBef>
                <a:spcPts val="0"/>
              </a:spcBef>
              <a:spcAft>
                <a:spcPts val="800"/>
              </a:spcAft>
            </a:pP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السادس: خدمة المجتمع و العمل التطوعي</a:t>
            </a:r>
            <a:r>
              <a:rPr lang="en-US" sz="3200" kern="100" dirty="0">
                <a:effectLst/>
                <a:latin typeface="Calibri" panose="020F0502020204030204" pitchFamily="34" charset="0"/>
                <a:ea typeface="Calibri" panose="020F0502020204030204" pitchFamily="34" charset="0"/>
                <a:cs typeface="Arial" panose="020B0604020202020204" pitchFamily="34" charset="0"/>
              </a:rPr>
              <a:t> </a:t>
            </a:r>
            <a:r>
              <a:rPr lang="en-US" sz="3600" b="1" kern="100" dirty="0">
                <a:effectLst/>
                <a:latin typeface="Calibri" panose="020F0502020204030204" pitchFamily="34" charset="0"/>
                <a:ea typeface="Calibri" panose="020F0502020204030204" pitchFamily="34" charset="0"/>
                <a:cs typeface="Arial" panose="020B0604020202020204" pitchFamily="34" charset="0"/>
              </a:rPr>
              <a:t>Community services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مربع نص 2">
            <a:extLst>
              <a:ext uri="{FF2B5EF4-FFF2-40B4-BE49-F238E27FC236}">
                <a16:creationId xmlns:a16="http://schemas.microsoft.com/office/drawing/2014/main" id="{703B0D76-B121-8B2F-33FE-A666DD07B7B1}"/>
              </a:ext>
            </a:extLst>
          </p:cNvPr>
          <p:cNvSpPr txBox="1"/>
          <p:nvPr/>
        </p:nvSpPr>
        <p:spPr>
          <a:xfrm>
            <a:off x="5123096" y="5759139"/>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10" name="Date Placeholder 9">
            <a:extLst>
              <a:ext uri="{FF2B5EF4-FFF2-40B4-BE49-F238E27FC236}">
                <a16:creationId xmlns:a16="http://schemas.microsoft.com/office/drawing/2014/main" id="{9CA67717-B6E9-3031-A0BD-22C5C00BEACA}"/>
              </a:ext>
            </a:extLst>
          </p:cNvPr>
          <p:cNvSpPr>
            <a:spLocks noGrp="1"/>
          </p:cNvSpPr>
          <p:nvPr>
            <p:ph type="dt" sz="half" idx="10"/>
          </p:nvPr>
        </p:nvSpPr>
        <p:spPr/>
        <p:txBody>
          <a:bodyPr/>
          <a:lstStyle/>
          <a:p>
            <a:fld id="{ED3A98A2-CFE9-4B51-AFF2-B6610834A300}" type="uaqdatetime1">
              <a:rPr lang="ar-SA" smtClean="0"/>
              <a:t>13/07/1446</a:t>
            </a:fld>
            <a:endParaRPr lang="ar-SA"/>
          </a:p>
        </p:txBody>
      </p:sp>
    </p:spTree>
    <p:extLst>
      <p:ext uri="{BB962C8B-B14F-4D97-AF65-F5344CB8AC3E}">
        <p14:creationId xmlns:p14="http://schemas.microsoft.com/office/powerpoint/2010/main" val="3484467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64BD7D-03BA-980B-ECD2-308A78E70539}"/>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CF97B23-196D-EBDE-F22D-16D7959E515D}"/>
              </a:ext>
            </a:extLst>
          </p:cNvPr>
          <p:cNvSpPr>
            <a:spLocks noGrp="1"/>
          </p:cNvSpPr>
          <p:nvPr>
            <p:ph type="sldNum" sz="quarter" idx="12"/>
          </p:nvPr>
        </p:nvSpPr>
        <p:spPr/>
        <p:txBody>
          <a:bodyPr/>
          <a:lstStyle/>
          <a:p>
            <a:fld id="{B8037B11-A59B-F344-BF74-C4897707804B}" type="slidenum">
              <a:rPr lang="ar-SA" smtClean="0"/>
              <a:t>26</a:t>
            </a:fld>
            <a:endParaRPr lang="ar-SA"/>
          </a:p>
        </p:txBody>
      </p:sp>
      <p:sp>
        <p:nvSpPr>
          <p:cNvPr id="6" name="مستطيل 1">
            <a:extLst>
              <a:ext uri="{FF2B5EF4-FFF2-40B4-BE49-F238E27FC236}">
                <a16:creationId xmlns:a16="http://schemas.microsoft.com/office/drawing/2014/main" id="{9BBB7D4E-E345-528C-4445-5F991CF3F87A}"/>
              </a:ext>
            </a:extLst>
          </p:cNvPr>
          <p:cNvSpPr/>
          <p:nvPr/>
        </p:nvSpPr>
        <p:spPr>
          <a:xfrm>
            <a:off x="4051389" y="693129"/>
            <a:ext cx="6096000" cy="729430"/>
          </a:xfrm>
          <a:prstGeom prst="rect">
            <a:avLst/>
          </a:prstGeom>
        </p:spPr>
        <p:txBody>
          <a:bodyPr>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b="1" i="0" u="none" strike="noStrike" kern="1800" cap="none" spc="0" normalizeH="0" baseline="0" noProof="0" dirty="0">
                <a:ln>
                  <a:noFill/>
                </a:ln>
                <a:solidFill>
                  <a:srgbClr val="6AAC90">
                    <a:lumMod val="50000"/>
                  </a:srgbClr>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السادس</a:t>
            </a:r>
            <a:endParaRPr kumimoji="0" lang="en-US" sz="3600" b="0" i="0" u="none" strike="noStrike" kern="1200" cap="none" spc="0" normalizeH="0" baseline="0" noProof="0" dirty="0">
              <a:ln>
                <a:noFill/>
              </a:ln>
              <a:solidFill>
                <a:srgbClr val="6AAC90">
                  <a:lumMod val="50000"/>
                </a:srgbClr>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14026A68-8475-CCB6-C443-E172D4E3EC35}"/>
              </a:ext>
            </a:extLst>
          </p:cNvPr>
          <p:cNvSpPr txBox="1"/>
          <p:nvPr/>
        </p:nvSpPr>
        <p:spPr>
          <a:xfrm>
            <a:off x="125935" y="5740082"/>
            <a:ext cx="12066065" cy="553998"/>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3000" b="1" i="0" u="none" strike="noStrike" kern="1200" cap="none" spc="0" normalizeH="0" baseline="0" noProof="0" dirty="0">
                <a:ln>
                  <a:noFill/>
                </a:ln>
                <a:solidFill>
                  <a:srgbClr val="C00000"/>
                </a:solidFill>
                <a:effectLst/>
                <a:uLnTx/>
                <a:uFillTx/>
                <a:latin typeface="Arabic Typesetting" panose="03020402040406030203" pitchFamily="66" charset="-78"/>
                <a:ea typeface="+mn-ea"/>
                <a:cs typeface="Arabic Typesetting" panose="03020402040406030203" pitchFamily="66" charset="-78"/>
              </a:rPr>
              <a:t>* إرفاق مايثبت ذلك من شهادات أو أو وثائق عن كل مشاركة ( عدد الساعات التطوعية ) تم ذكرها أعلاه في الشريحة التي تليها</a:t>
            </a:r>
          </a:p>
        </p:txBody>
      </p:sp>
      <p:sp>
        <p:nvSpPr>
          <p:cNvPr id="3" name="Date Placeholder 2">
            <a:extLst>
              <a:ext uri="{FF2B5EF4-FFF2-40B4-BE49-F238E27FC236}">
                <a16:creationId xmlns:a16="http://schemas.microsoft.com/office/drawing/2014/main" id="{26ABF5B9-9AC5-E6DE-A3AE-652A419DEC01}"/>
              </a:ext>
            </a:extLst>
          </p:cNvPr>
          <p:cNvSpPr>
            <a:spLocks noGrp="1"/>
          </p:cNvSpPr>
          <p:nvPr>
            <p:ph type="dt" sz="half" idx="10"/>
          </p:nvPr>
        </p:nvSpPr>
        <p:spPr/>
        <p:txBody>
          <a:bodyPr/>
          <a:lstStyle/>
          <a:p>
            <a:fld id="{EB4B7F6D-C7CC-4C7E-9828-15EDA6981D59}" type="uaqdatetime1">
              <a:rPr lang="ar-SA" smtClean="0"/>
              <a:t>13/07/1446</a:t>
            </a:fld>
            <a:endParaRPr lang="ar-SA"/>
          </a:p>
        </p:txBody>
      </p:sp>
    </p:spTree>
    <p:extLst>
      <p:ext uri="{BB962C8B-B14F-4D97-AF65-F5344CB8AC3E}">
        <p14:creationId xmlns:p14="http://schemas.microsoft.com/office/powerpoint/2010/main" val="3341345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9995C9-8FD4-4587-98C5-547C89F3CCAC}"/>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F9B32314-9116-5448-ACE8-212093640999}"/>
              </a:ext>
            </a:extLst>
          </p:cNvPr>
          <p:cNvSpPr>
            <a:spLocks noGrp="1"/>
          </p:cNvSpPr>
          <p:nvPr>
            <p:ph type="sldNum" sz="quarter" idx="12"/>
          </p:nvPr>
        </p:nvSpPr>
        <p:spPr/>
        <p:txBody>
          <a:bodyPr/>
          <a:lstStyle/>
          <a:p>
            <a:fld id="{B8037B11-A59B-F344-BF74-C4897707804B}" type="slidenum">
              <a:rPr lang="ar-SA" smtClean="0"/>
              <a:t>27</a:t>
            </a:fld>
            <a:endParaRPr lang="ar-SA"/>
          </a:p>
        </p:txBody>
      </p:sp>
      <p:sp>
        <p:nvSpPr>
          <p:cNvPr id="11" name="TextBox 10">
            <a:extLst>
              <a:ext uri="{FF2B5EF4-FFF2-40B4-BE49-F238E27FC236}">
                <a16:creationId xmlns:a16="http://schemas.microsoft.com/office/drawing/2014/main" id="{A97DC894-0FF8-2454-7533-0A9F9142D96E}"/>
              </a:ext>
            </a:extLst>
          </p:cNvPr>
          <p:cNvSpPr txBox="1"/>
          <p:nvPr/>
        </p:nvSpPr>
        <p:spPr>
          <a:xfrm>
            <a:off x="104034" y="627799"/>
            <a:ext cx="10819487" cy="63094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500" b="1" i="0" u="none" strike="noStrike" kern="1200" cap="none" spc="0" normalizeH="0" baseline="0" noProof="0" dirty="0">
                <a:ln>
                  <a:noFill/>
                </a:ln>
                <a:solidFill>
                  <a:srgbClr val="006666"/>
                </a:solidFill>
                <a:effectLst/>
                <a:uLnTx/>
                <a:uFillTx/>
                <a:latin typeface="Arabic Typesetting" panose="03020402040406030203" pitchFamily="66" charset="-78"/>
                <a:ea typeface="+mn-ea"/>
                <a:cs typeface="Arabic Typesetting" panose="03020402040406030203" pitchFamily="66" charset="-78"/>
              </a:rPr>
              <a:t>* إرفاق صورمن الشهادات أو الوثائق التي تثبت المشاركة ذات العلاقة بالمعيار السادس( الساعات التطوعية )  </a:t>
            </a:r>
          </a:p>
        </p:txBody>
      </p:sp>
      <p:sp>
        <p:nvSpPr>
          <p:cNvPr id="3" name="Date Placeholder 2">
            <a:extLst>
              <a:ext uri="{FF2B5EF4-FFF2-40B4-BE49-F238E27FC236}">
                <a16:creationId xmlns:a16="http://schemas.microsoft.com/office/drawing/2014/main" id="{1199F12C-DCFA-A09B-78AE-82695EAF112A}"/>
              </a:ext>
            </a:extLst>
          </p:cNvPr>
          <p:cNvSpPr>
            <a:spLocks noGrp="1"/>
          </p:cNvSpPr>
          <p:nvPr>
            <p:ph type="dt" sz="half" idx="10"/>
          </p:nvPr>
        </p:nvSpPr>
        <p:spPr/>
        <p:txBody>
          <a:bodyPr/>
          <a:lstStyle/>
          <a:p>
            <a:fld id="{C94E0C91-842B-4B52-BE7C-B10135E76DB9}" type="uaqdatetime1">
              <a:rPr lang="ar-SA" smtClean="0"/>
              <a:t>13/07/1446</a:t>
            </a:fld>
            <a:endParaRPr lang="ar-SA"/>
          </a:p>
        </p:txBody>
      </p:sp>
    </p:spTree>
    <p:extLst>
      <p:ext uri="{BB962C8B-B14F-4D97-AF65-F5344CB8AC3E}">
        <p14:creationId xmlns:p14="http://schemas.microsoft.com/office/powerpoint/2010/main" val="4228249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AC457B-8AE9-59E1-1086-3C05A5731FDE}"/>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F9B32314-9116-5448-ACE8-212093640999}"/>
              </a:ext>
            </a:extLst>
          </p:cNvPr>
          <p:cNvSpPr>
            <a:spLocks noGrp="1"/>
          </p:cNvSpPr>
          <p:nvPr>
            <p:ph type="sldNum" sz="quarter" idx="12"/>
          </p:nvPr>
        </p:nvSpPr>
        <p:spPr/>
        <p:txBody>
          <a:bodyPr/>
          <a:lstStyle/>
          <a:p>
            <a:fld id="{B8037B11-A59B-F344-BF74-C4897707804B}" type="slidenum">
              <a:rPr lang="ar-SA" smtClean="0"/>
              <a:t>28</a:t>
            </a:fld>
            <a:endParaRPr lang="ar-SA"/>
          </a:p>
        </p:txBody>
      </p:sp>
      <p:sp>
        <p:nvSpPr>
          <p:cNvPr id="11" name="TextBox 10">
            <a:extLst>
              <a:ext uri="{FF2B5EF4-FFF2-40B4-BE49-F238E27FC236}">
                <a16:creationId xmlns:a16="http://schemas.microsoft.com/office/drawing/2014/main" id="{A97DC894-0FF8-2454-7533-0A9F9142D96E}"/>
              </a:ext>
            </a:extLst>
          </p:cNvPr>
          <p:cNvSpPr txBox="1"/>
          <p:nvPr/>
        </p:nvSpPr>
        <p:spPr>
          <a:xfrm>
            <a:off x="1649896" y="627799"/>
            <a:ext cx="9037153" cy="63094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500" b="1" i="0" u="none" strike="noStrike" kern="1200" cap="none" spc="0" normalizeH="0" baseline="0" noProof="0" dirty="0">
                <a:ln>
                  <a:noFill/>
                </a:ln>
                <a:solidFill>
                  <a:srgbClr val="006666"/>
                </a:solidFill>
                <a:effectLst/>
                <a:uLnTx/>
                <a:uFillTx/>
                <a:latin typeface="Arabic Typesetting" panose="03020402040406030203" pitchFamily="66" charset="-78"/>
                <a:ea typeface="+mn-ea"/>
                <a:cs typeface="Arabic Typesetting" panose="03020402040406030203" pitchFamily="66" charset="-78"/>
              </a:rPr>
              <a:t>* إرفاق صورمن الشهادات أو الوثائق التي تثبت المشاركة ذات العلاقة بالمعيار السادس </a:t>
            </a:r>
          </a:p>
        </p:txBody>
      </p:sp>
      <p:sp>
        <p:nvSpPr>
          <p:cNvPr id="3" name="Date Placeholder 2">
            <a:extLst>
              <a:ext uri="{FF2B5EF4-FFF2-40B4-BE49-F238E27FC236}">
                <a16:creationId xmlns:a16="http://schemas.microsoft.com/office/drawing/2014/main" id="{C5BB3005-2C5A-6DF9-7979-82612CC514AB}"/>
              </a:ext>
            </a:extLst>
          </p:cNvPr>
          <p:cNvSpPr>
            <a:spLocks noGrp="1"/>
          </p:cNvSpPr>
          <p:nvPr>
            <p:ph type="dt" sz="half" idx="10"/>
          </p:nvPr>
        </p:nvSpPr>
        <p:spPr/>
        <p:txBody>
          <a:bodyPr/>
          <a:lstStyle/>
          <a:p>
            <a:fld id="{9A372EAF-48C1-490D-92A6-A5B5181530F2}" type="uaqdatetime1">
              <a:rPr lang="ar-SA" smtClean="0"/>
              <a:t>13/07/1446</a:t>
            </a:fld>
            <a:endParaRPr lang="ar-SA"/>
          </a:p>
        </p:txBody>
      </p:sp>
    </p:spTree>
    <p:extLst>
      <p:ext uri="{BB962C8B-B14F-4D97-AF65-F5344CB8AC3E}">
        <p14:creationId xmlns:p14="http://schemas.microsoft.com/office/powerpoint/2010/main" val="3392060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8FD82A-BDF1-2377-869B-F121151D66C7}"/>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F9B32314-9116-5448-ACE8-212093640999}"/>
              </a:ext>
            </a:extLst>
          </p:cNvPr>
          <p:cNvSpPr>
            <a:spLocks noGrp="1"/>
          </p:cNvSpPr>
          <p:nvPr>
            <p:ph type="sldNum" sz="quarter" idx="12"/>
          </p:nvPr>
        </p:nvSpPr>
        <p:spPr/>
        <p:txBody>
          <a:bodyPr/>
          <a:lstStyle/>
          <a:p>
            <a:fld id="{B8037B11-A59B-F344-BF74-C4897707804B}" type="slidenum">
              <a:rPr lang="ar-SA" smtClean="0"/>
              <a:t>29</a:t>
            </a:fld>
            <a:endParaRPr lang="ar-SA"/>
          </a:p>
        </p:txBody>
      </p:sp>
      <p:sp>
        <p:nvSpPr>
          <p:cNvPr id="11" name="TextBox 10">
            <a:extLst>
              <a:ext uri="{FF2B5EF4-FFF2-40B4-BE49-F238E27FC236}">
                <a16:creationId xmlns:a16="http://schemas.microsoft.com/office/drawing/2014/main" id="{A97DC894-0FF8-2454-7533-0A9F9142D96E}"/>
              </a:ext>
            </a:extLst>
          </p:cNvPr>
          <p:cNvSpPr txBox="1"/>
          <p:nvPr/>
        </p:nvSpPr>
        <p:spPr>
          <a:xfrm>
            <a:off x="1649896" y="627799"/>
            <a:ext cx="9037153" cy="63094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500" b="1" i="0" u="none" strike="noStrike" kern="1200" cap="none" spc="0" normalizeH="0" baseline="0" noProof="0" dirty="0">
                <a:ln>
                  <a:noFill/>
                </a:ln>
                <a:solidFill>
                  <a:srgbClr val="006666"/>
                </a:solidFill>
                <a:effectLst/>
                <a:uLnTx/>
                <a:uFillTx/>
                <a:latin typeface="Arabic Typesetting" panose="03020402040406030203" pitchFamily="66" charset="-78"/>
                <a:ea typeface="+mn-ea"/>
                <a:cs typeface="Arabic Typesetting" panose="03020402040406030203" pitchFamily="66" charset="-78"/>
              </a:rPr>
              <a:t>* إرفاق صورمن الشهادات أو الوثائق التي تثبت المشاركة ذات العلاقة بالمعيار السادس </a:t>
            </a:r>
          </a:p>
        </p:txBody>
      </p:sp>
      <p:sp>
        <p:nvSpPr>
          <p:cNvPr id="3" name="Date Placeholder 2">
            <a:extLst>
              <a:ext uri="{FF2B5EF4-FFF2-40B4-BE49-F238E27FC236}">
                <a16:creationId xmlns:a16="http://schemas.microsoft.com/office/drawing/2014/main" id="{AD27EEB3-8FD0-CB9E-165F-F059F95A9D13}"/>
              </a:ext>
            </a:extLst>
          </p:cNvPr>
          <p:cNvSpPr>
            <a:spLocks noGrp="1"/>
          </p:cNvSpPr>
          <p:nvPr>
            <p:ph type="dt" sz="half" idx="10"/>
          </p:nvPr>
        </p:nvSpPr>
        <p:spPr/>
        <p:txBody>
          <a:bodyPr/>
          <a:lstStyle/>
          <a:p>
            <a:fld id="{DE887F21-F74F-4E3E-A8C1-163F4B08829C}" type="uaqdatetime1">
              <a:rPr lang="ar-SA" smtClean="0"/>
              <a:t>13/07/1446</a:t>
            </a:fld>
            <a:endParaRPr lang="ar-SA"/>
          </a:p>
        </p:txBody>
      </p:sp>
    </p:spTree>
    <p:extLst>
      <p:ext uri="{BB962C8B-B14F-4D97-AF65-F5344CB8AC3E}">
        <p14:creationId xmlns:p14="http://schemas.microsoft.com/office/powerpoint/2010/main" val="83489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6">
            <a:extLst>
              <a:ext uri="{FF2B5EF4-FFF2-40B4-BE49-F238E27FC236}">
                <a16:creationId xmlns:a16="http://schemas.microsoft.com/office/drawing/2014/main" id="{D2DB5FFB-99B3-5861-2B01-36F089C52D95}"/>
              </a:ext>
            </a:extLst>
          </p:cNvPr>
          <p:cNvSpPr txBox="1"/>
          <p:nvPr/>
        </p:nvSpPr>
        <p:spPr>
          <a:xfrm>
            <a:off x="1704229" y="2415879"/>
            <a:ext cx="45719" cy="369332"/>
          </a:xfrm>
          <a:prstGeom prst="rect">
            <a:avLst/>
          </a:prstGeom>
          <a:noFill/>
        </p:spPr>
        <p:txBody>
          <a:bodyPr wrap="square" rtlCol="1">
            <a:spAutoFit/>
          </a:bodyPr>
          <a:lstStyle/>
          <a:p>
            <a:endParaRPr lang="ar-SA" dirty="0"/>
          </a:p>
        </p:txBody>
      </p:sp>
      <p:sp>
        <p:nvSpPr>
          <p:cNvPr id="11" name="مستطيل: زوايا مستديرة 14">
            <a:extLst>
              <a:ext uri="{FF2B5EF4-FFF2-40B4-BE49-F238E27FC236}">
                <a16:creationId xmlns:a16="http://schemas.microsoft.com/office/drawing/2014/main" id="{7540766E-AC1F-814E-4D84-17CCAD1A5A9C}"/>
              </a:ext>
            </a:extLst>
          </p:cNvPr>
          <p:cNvSpPr/>
          <p:nvPr/>
        </p:nvSpPr>
        <p:spPr>
          <a:xfrm>
            <a:off x="3097109" y="2929549"/>
            <a:ext cx="6667928" cy="1670819"/>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12" name="مربع نص 15">
            <a:extLst>
              <a:ext uri="{FF2B5EF4-FFF2-40B4-BE49-F238E27FC236}">
                <a16:creationId xmlns:a16="http://schemas.microsoft.com/office/drawing/2014/main" id="{1B41AF3A-96D7-AC41-5AA2-DF3E70BFAABF}"/>
              </a:ext>
            </a:extLst>
          </p:cNvPr>
          <p:cNvSpPr txBox="1"/>
          <p:nvPr/>
        </p:nvSpPr>
        <p:spPr>
          <a:xfrm>
            <a:off x="4617983" y="3402174"/>
            <a:ext cx="4931595" cy="646331"/>
          </a:xfrm>
          <a:prstGeom prst="rect">
            <a:avLst/>
          </a:prstGeom>
          <a:noFill/>
        </p:spPr>
        <p:txBody>
          <a:bodyPr wrap="square" rtlCol="1">
            <a:spAutoFit/>
          </a:bodyPr>
          <a:lstStyle/>
          <a:p>
            <a:pPr algn="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المعدل التراكمي من 4 :</a:t>
            </a:r>
          </a:p>
        </p:txBody>
      </p:sp>
      <p:sp>
        <p:nvSpPr>
          <p:cNvPr id="13" name="مستطيل 1">
            <a:extLst>
              <a:ext uri="{FF2B5EF4-FFF2-40B4-BE49-F238E27FC236}">
                <a16:creationId xmlns:a16="http://schemas.microsoft.com/office/drawing/2014/main" id="{2A254A13-652A-CE42-3AF5-946C3304BA72}"/>
              </a:ext>
            </a:extLst>
          </p:cNvPr>
          <p:cNvSpPr/>
          <p:nvPr/>
        </p:nvSpPr>
        <p:spPr>
          <a:xfrm>
            <a:off x="569448" y="367509"/>
            <a:ext cx="10549276" cy="584775"/>
          </a:xfrm>
          <a:prstGeom prst="rect">
            <a:avLst/>
          </a:prstGeom>
          <a:noFill/>
        </p:spPr>
        <p:txBody>
          <a:bodyPr wrap="square" lIns="91440" tIns="45720" rIns="91440" bIns="45720">
            <a:spAutoFit/>
          </a:bodyPr>
          <a:lstStyle/>
          <a:p>
            <a:pPr marL="571500" indent="-571500" algn="ctr" rtl="1">
              <a:buFont typeface="Wingdings" panose="05000000000000000000" pitchFamily="2" charset="2"/>
              <a:buChar char="§"/>
            </a:pPr>
            <a:r>
              <a:rPr lang="ar-SA" sz="3200" b="1" kern="100" dirty="0">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الأول :المعدل التراكمي </a:t>
            </a:r>
            <a:r>
              <a:rPr lang="en-US" sz="2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Overall academic performance</a:t>
            </a:r>
            <a:r>
              <a:rPr lang="ar-SA" sz="2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ar-SA" sz="4400" b="1" cap="none" spc="50" dirty="0">
              <a:ln w="0"/>
              <a:solidFill>
                <a:srgbClr val="008080"/>
              </a:solidFill>
              <a:effectLst>
                <a:innerShdw blurRad="63500" dist="50800" dir="13500000">
                  <a:srgbClr val="000000">
                    <a:alpha val="50000"/>
                  </a:srgbClr>
                </a:innerShdw>
              </a:effectLst>
              <a:highlight>
                <a:srgbClr val="FFFF00"/>
              </a:highlight>
            </a:endParaRPr>
          </a:p>
        </p:txBody>
      </p:sp>
      <p:sp>
        <p:nvSpPr>
          <p:cNvPr id="14" name="مستطيل 2">
            <a:extLst>
              <a:ext uri="{FF2B5EF4-FFF2-40B4-BE49-F238E27FC236}">
                <a16:creationId xmlns:a16="http://schemas.microsoft.com/office/drawing/2014/main" id="{CBD24E5F-5EEC-0E9B-9D81-C3999062C51D}"/>
              </a:ext>
            </a:extLst>
          </p:cNvPr>
          <p:cNvSpPr/>
          <p:nvPr/>
        </p:nvSpPr>
        <p:spPr>
          <a:xfrm>
            <a:off x="8695766" y="5525481"/>
            <a:ext cx="3276859" cy="477054"/>
          </a:xfrm>
          <a:prstGeom prst="rect">
            <a:avLst/>
          </a:prstGeom>
        </p:spPr>
        <p:txBody>
          <a:bodyPr wrap="none">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فضلاً إرفاق صورة من السجل الأكاديمي . </a:t>
            </a:r>
          </a:p>
        </p:txBody>
      </p:sp>
      <p:sp>
        <p:nvSpPr>
          <p:cNvPr id="3" name="Slide Number Placeholder 2">
            <a:extLst>
              <a:ext uri="{FF2B5EF4-FFF2-40B4-BE49-F238E27FC236}">
                <a16:creationId xmlns:a16="http://schemas.microsoft.com/office/drawing/2014/main" id="{6D962B49-0FD9-EC19-1575-295DE5CD65B7}"/>
              </a:ext>
            </a:extLst>
          </p:cNvPr>
          <p:cNvSpPr>
            <a:spLocks noGrp="1"/>
          </p:cNvSpPr>
          <p:nvPr>
            <p:ph type="sldNum" sz="quarter" idx="12"/>
          </p:nvPr>
        </p:nvSpPr>
        <p:spPr/>
        <p:txBody>
          <a:bodyPr/>
          <a:lstStyle/>
          <a:p>
            <a:fld id="{B8037B11-A59B-F344-BF74-C4897707804B}" type="slidenum">
              <a:rPr lang="ar-SA" smtClean="0"/>
              <a:t>3</a:t>
            </a:fld>
            <a:endParaRPr lang="ar-SA"/>
          </a:p>
        </p:txBody>
      </p:sp>
      <p:sp>
        <p:nvSpPr>
          <p:cNvPr id="6" name="Date Placeholder 5">
            <a:extLst>
              <a:ext uri="{FF2B5EF4-FFF2-40B4-BE49-F238E27FC236}">
                <a16:creationId xmlns:a16="http://schemas.microsoft.com/office/drawing/2014/main" id="{E7FE3C4A-94D2-5BBD-CBA4-648C577917D2}"/>
              </a:ext>
            </a:extLst>
          </p:cNvPr>
          <p:cNvSpPr>
            <a:spLocks noGrp="1"/>
          </p:cNvSpPr>
          <p:nvPr>
            <p:ph type="dt" sz="half" idx="10"/>
          </p:nvPr>
        </p:nvSpPr>
        <p:spPr/>
        <p:txBody>
          <a:bodyPr/>
          <a:lstStyle/>
          <a:p>
            <a:fld id="{81F0F462-6785-40B5-9B7D-E3B4E40F37FD}" type="uaqdatetime1">
              <a:rPr lang="ar-SA" smtClean="0"/>
              <a:t>13/07/1446</a:t>
            </a:fld>
            <a:endParaRPr lang="ar-SA"/>
          </a:p>
        </p:txBody>
      </p:sp>
      <p:sp>
        <p:nvSpPr>
          <p:cNvPr id="7" name="Footer Placeholder 6">
            <a:extLst>
              <a:ext uri="{FF2B5EF4-FFF2-40B4-BE49-F238E27FC236}">
                <a16:creationId xmlns:a16="http://schemas.microsoft.com/office/drawing/2014/main" id="{826FFBF7-A31F-1605-5208-01B2CF095E7C}"/>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4216266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7">
            <a:extLst>
              <a:ext uri="{FF2B5EF4-FFF2-40B4-BE49-F238E27FC236}">
                <a16:creationId xmlns:a16="http://schemas.microsoft.com/office/drawing/2014/main" id="{F89E2B88-03A4-8776-12FB-3877D000BDA4}"/>
              </a:ext>
            </a:extLst>
          </p:cNvPr>
          <p:cNvSpPr txBox="1"/>
          <p:nvPr/>
        </p:nvSpPr>
        <p:spPr>
          <a:xfrm>
            <a:off x="3914777" y="1796388"/>
            <a:ext cx="6045200" cy="369332"/>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rPr>
              <a:t>إس</a:t>
            </a:r>
          </a:p>
        </p:txBody>
      </p:sp>
      <p:sp>
        <p:nvSpPr>
          <p:cNvPr id="7" name="مربع نص 6">
            <a:extLst>
              <a:ext uri="{FF2B5EF4-FFF2-40B4-BE49-F238E27FC236}">
                <a16:creationId xmlns:a16="http://schemas.microsoft.com/office/drawing/2014/main" id="{59265D14-0918-383D-7CAE-FB233487A297}"/>
              </a:ext>
            </a:extLst>
          </p:cNvPr>
          <p:cNvSpPr txBox="1"/>
          <p:nvPr/>
        </p:nvSpPr>
        <p:spPr>
          <a:xfrm>
            <a:off x="1704229" y="2415879"/>
            <a:ext cx="45719"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8" name="مستطيل: زوايا مستديرة 14">
            <a:extLst>
              <a:ext uri="{FF2B5EF4-FFF2-40B4-BE49-F238E27FC236}">
                <a16:creationId xmlns:a16="http://schemas.microsoft.com/office/drawing/2014/main" id="{A6CFB098-2A11-259F-969F-5B15DF59A2CA}"/>
              </a:ext>
            </a:extLst>
          </p:cNvPr>
          <p:cNvSpPr/>
          <p:nvPr/>
        </p:nvSpPr>
        <p:spPr>
          <a:xfrm>
            <a:off x="574923" y="1991323"/>
            <a:ext cx="10344134" cy="3825277"/>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9" name="مربع نص 15">
            <a:extLst>
              <a:ext uri="{FF2B5EF4-FFF2-40B4-BE49-F238E27FC236}">
                <a16:creationId xmlns:a16="http://schemas.microsoft.com/office/drawing/2014/main" id="{90A3D723-1903-382C-C722-72451C06B5CF}"/>
              </a:ext>
            </a:extLst>
          </p:cNvPr>
          <p:cNvSpPr txBox="1"/>
          <p:nvPr/>
        </p:nvSpPr>
        <p:spPr>
          <a:xfrm>
            <a:off x="698626" y="1944880"/>
            <a:ext cx="10096728" cy="3662541"/>
          </a:xfrm>
          <a:prstGeom prst="rect">
            <a:avLst/>
          </a:prstGeom>
          <a:noFill/>
        </p:spPr>
        <p:txBody>
          <a:bodyPr wrap="square" rtlCol="1">
            <a:spAutoFit/>
          </a:bodyPr>
          <a:lstStyle/>
          <a:p>
            <a:pPr marR="0" lvl="0" algn="r" defTabSz="457200" rtl="1" eaLnBrk="1" fontAlgn="auto" latinLnBrk="0" hangingPunct="1">
              <a:lnSpc>
                <a:spcPct val="100000"/>
              </a:lnSpc>
              <a:spcBef>
                <a:spcPts val="0"/>
              </a:spcBef>
              <a:spcAft>
                <a:spcPts val="0"/>
              </a:spcAft>
              <a:buClrTx/>
              <a:buSzTx/>
              <a:tabLst/>
              <a:defRPr/>
            </a:pPr>
            <a:r>
              <a:rPr kumimoji="0" lang="ar-SA" sz="36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1.</a:t>
            </a: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	الحصول على جائزة داخل الكلية (داخل الكلية كالأقسام والوكالات والعميد)</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2. الحصول علي جائزة من جهات خارجية على مستوى الجامعة (الممنوحة من ادارة بالجامعة ولا تتضمن جوائز الاندية).</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3. الحصول على الجوائز الخارجية المحلية والدولية خارج المملكة. </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4. الحصول على جائزة للمشاركة في أنشطة ومسابقات رياضيه او ثقافيه أو علمية على مستوى الجامعة أو الجامعات.</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5.	تقبل جوائز تقديم الابحاث في المؤتمرات باي مركز كانت (لا تحتسب الجائزة ان كان مكتوب في الشهادة شهادة حضور)</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6.	 لا تحتسب جوائز النادي الطلابي انما تحتسب في جزئية المشاركة الفاعلة في انشطة النادي أو الحصول على تميز أكاديميا لسابق احتسابها في المعدل </a:t>
            </a:r>
          </a:p>
          <a:p>
            <a:pPr marR="0" lvl="0" algn="r" defTabSz="457200" rtl="1" eaLnBrk="1" fontAlgn="auto" latinLnBrk="0" hangingPunct="1">
              <a:lnSpc>
                <a:spcPct val="100000"/>
              </a:lnSpc>
              <a:spcBef>
                <a:spcPts val="0"/>
              </a:spcBef>
              <a:spcAft>
                <a:spcPts val="0"/>
              </a:spcAft>
              <a:buClrTx/>
              <a:buSzTx/>
              <a:tabLst/>
              <a:defRPr/>
            </a:pPr>
            <a:r>
              <a:rPr kumimoji="0" lang="ar-SA" sz="2800" b="1" i="0" u="none" strike="noStrike" kern="1200" cap="none" spc="50" normalizeH="0" baseline="0" noProof="0" dirty="0">
                <a:ln w="0"/>
                <a:solidFill>
                  <a:srgbClr val="006666"/>
                </a:solidFill>
                <a:effectLst>
                  <a:innerShdw blurRad="63500" dist="50800" dir="13500000">
                    <a:srgbClr val="000000">
                      <a:alpha val="50000"/>
                    </a:srgbClr>
                  </a:innerShdw>
                </a:effectLst>
                <a:uLnTx/>
                <a:uFillTx/>
                <a:latin typeface="Arabic Typesetting" panose="03020402040406030203" pitchFamily="66" charset="-78"/>
                <a:ea typeface="+mn-ea"/>
                <a:cs typeface="Arabic Typesetting" panose="03020402040406030203" pitchFamily="66" charset="-78"/>
              </a:rPr>
              <a:t>7.	الحصول على تكريم كأعلى نسب على مستوى الدفعة  أو الحصول علي مرتبة الشرف الاولى والثانية والثالثة.	</a:t>
            </a:r>
          </a:p>
        </p:txBody>
      </p:sp>
      <p:sp>
        <p:nvSpPr>
          <p:cNvPr id="11" name="مربع نص 2">
            <a:extLst>
              <a:ext uri="{FF2B5EF4-FFF2-40B4-BE49-F238E27FC236}">
                <a16:creationId xmlns:a16="http://schemas.microsoft.com/office/drawing/2014/main" id="{1C056920-490D-2A56-1115-D941B7971886}"/>
              </a:ext>
            </a:extLst>
          </p:cNvPr>
          <p:cNvSpPr txBox="1"/>
          <p:nvPr/>
        </p:nvSpPr>
        <p:spPr>
          <a:xfrm>
            <a:off x="5267962" y="5779274"/>
            <a:ext cx="6924038"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جائزة</a:t>
            </a:r>
          </a:p>
        </p:txBody>
      </p:sp>
      <p:sp>
        <p:nvSpPr>
          <p:cNvPr id="2" name="Footer Placeholder 1">
            <a:extLst>
              <a:ext uri="{FF2B5EF4-FFF2-40B4-BE49-F238E27FC236}">
                <a16:creationId xmlns:a16="http://schemas.microsoft.com/office/drawing/2014/main" id="{06FC0AB3-3DBA-4EA9-9C27-8EB93570CA3E}"/>
              </a:ext>
            </a:extLst>
          </p:cNvPr>
          <p:cNvSpPr>
            <a:spLocks noGrp="1"/>
          </p:cNvSpPr>
          <p:nvPr>
            <p:ph type="ftr" sz="quarter" idx="11"/>
          </p:nvPr>
        </p:nvSpPr>
        <p:spPr/>
        <p:txBody>
          <a:bodyPr/>
          <a:lstStyle/>
          <a:p>
            <a:r>
              <a:rPr lang="en-GB"/>
              <a:t>Prof. Hala Kamel </a:t>
            </a:r>
            <a:endParaRPr lang="ar-SA"/>
          </a:p>
        </p:txBody>
      </p:sp>
      <p:sp>
        <p:nvSpPr>
          <p:cNvPr id="3" name="Slide Number Placeholder 2">
            <a:extLst>
              <a:ext uri="{FF2B5EF4-FFF2-40B4-BE49-F238E27FC236}">
                <a16:creationId xmlns:a16="http://schemas.microsoft.com/office/drawing/2014/main" id="{F9BADEA9-2E58-AF35-B75F-46EFC09D6485}"/>
              </a:ext>
            </a:extLst>
          </p:cNvPr>
          <p:cNvSpPr>
            <a:spLocks noGrp="1"/>
          </p:cNvSpPr>
          <p:nvPr>
            <p:ph type="sldNum" sz="quarter" idx="12"/>
          </p:nvPr>
        </p:nvSpPr>
        <p:spPr/>
        <p:txBody>
          <a:bodyPr/>
          <a:lstStyle/>
          <a:p>
            <a:fld id="{B8037B11-A59B-F344-BF74-C4897707804B}" type="slidenum">
              <a:rPr lang="ar-SA" smtClean="0"/>
              <a:t>30</a:t>
            </a:fld>
            <a:endParaRPr lang="ar-SA"/>
          </a:p>
        </p:txBody>
      </p:sp>
      <p:sp>
        <p:nvSpPr>
          <p:cNvPr id="13" name="TextBox 12">
            <a:extLst>
              <a:ext uri="{FF2B5EF4-FFF2-40B4-BE49-F238E27FC236}">
                <a16:creationId xmlns:a16="http://schemas.microsoft.com/office/drawing/2014/main" id="{55209A93-6E51-C2B7-1925-BB0099E2AE0D}"/>
              </a:ext>
            </a:extLst>
          </p:cNvPr>
          <p:cNvSpPr txBox="1"/>
          <p:nvPr/>
        </p:nvSpPr>
        <p:spPr>
          <a:xfrm>
            <a:off x="2053876" y="354355"/>
            <a:ext cx="8425020" cy="530145"/>
          </a:xfrm>
          <a:prstGeom prst="rect">
            <a:avLst/>
          </a:prstGeom>
          <a:noFill/>
        </p:spPr>
        <p:txBody>
          <a:bodyPr wrap="square">
            <a:spAutoFit/>
          </a:bodyPr>
          <a:lstStyle/>
          <a:p>
            <a:pPr marL="0" marR="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السابع:  الحصول على جائزة  </a:t>
            </a:r>
            <a:r>
              <a:rPr lang="en-US" sz="2800" kern="100" dirty="0">
                <a:effectLst/>
                <a:latin typeface="Calibri" panose="020F0502020204030204" pitchFamily="34" charset="0"/>
                <a:ea typeface="Calibri" panose="020F0502020204030204" pitchFamily="34" charset="0"/>
                <a:cs typeface="Arial" panose="020B0604020202020204" pitchFamily="34" charset="0"/>
              </a:rPr>
              <a:t>  </a:t>
            </a:r>
            <a:r>
              <a:rPr lang="en-US" sz="2800" b="1" kern="100" dirty="0">
                <a:effectLst/>
                <a:latin typeface="Calibri" panose="020F0502020204030204" pitchFamily="34" charset="0"/>
                <a:ea typeface="Calibri" panose="020F0502020204030204" pitchFamily="34" charset="0"/>
                <a:cs typeface="Arial" panose="020B0604020202020204" pitchFamily="34" charset="0"/>
              </a:rPr>
              <a:t>Awards and recognition</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Date Placeholder 13">
            <a:extLst>
              <a:ext uri="{FF2B5EF4-FFF2-40B4-BE49-F238E27FC236}">
                <a16:creationId xmlns:a16="http://schemas.microsoft.com/office/drawing/2014/main" id="{BE6FC899-81B4-4407-0E9D-CFF01628CCF1}"/>
              </a:ext>
            </a:extLst>
          </p:cNvPr>
          <p:cNvSpPr>
            <a:spLocks noGrp="1"/>
          </p:cNvSpPr>
          <p:nvPr>
            <p:ph type="dt" sz="half" idx="10"/>
          </p:nvPr>
        </p:nvSpPr>
        <p:spPr/>
        <p:txBody>
          <a:bodyPr/>
          <a:lstStyle/>
          <a:p>
            <a:fld id="{614AF6E1-EBD1-40D5-A3EA-3708824F06F2}" type="uaqdatetime1">
              <a:rPr lang="ar-SA" smtClean="0"/>
              <a:t>13/07/1446</a:t>
            </a:fld>
            <a:endParaRPr lang="ar-SA"/>
          </a:p>
        </p:txBody>
      </p:sp>
    </p:spTree>
    <p:extLst>
      <p:ext uri="{BB962C8B-B14F-4D97-AF65-F5344CB8AC3E}">
        <p14:creationId xmlns:p14="http://schemas.microsoft.com/office/powerpoint/2010/main" val="1791682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974908-B41F-B5B8-95A4-6020606CD2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31</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4120962" y="603677"/>
            <a:ext cx="6096000" cy="729430"/>
          </a:xfrm>
          <a:prstGeom prst="rect">
            <a:avLst/>
          </a:prstGeom>
        </p:spPr>
        <p:txBody>
          <a:bodyPr>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السابع</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0838ECD5-C93A-A4ED-E72B-E614406F9EAC}"/>
              </a:ext>
            </a:extLst>
          </p:cNvPr>
          <p:cNvSpPr txBox="1"/>
          <p:nvPr/>
        </p:nvSpPr>
        <p:spPr>
          <a:xfrm>
            <a:off x="4959777" y="5802364"/>
            <a:ext cx="6924038"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جائزة</a:t>
            </a:r>
          </a:p>
        </p:txBody>
      </p:sp>
      <p:sp>
        <p:nvSpPr>
          <p:cNvPr id="3" name="Date Placeholder 2">
            <a:extLst>
              <a:ext uri="{FF2B5EF4-FFF2-40B4-BE49-F238E27FC236}">
                <a16:creationId xmlns:a16="http://schemas.microsoft.com/office/drawing/2014/main" id="{EDC3B415-0A23-3A0C-0826-21555EC887E9}"/>
              </a:ext>
            </a:extLst>
          </p:cNvPr>
          <p:cNvSpPr>
            <a:spLocks noGrp="1"/>
          </p:cNvSpPr>
          <p:nvPr>
            <p:ph type="dt" sz="half" idx="10"/>
          </p:nvPr>
        </p:nvSpPr>
        <p:spPr/>
        <p:txBody>
          <a:bodyPr/>
          <a:lstStyle/>
          <a:p>
            <a:fld id="{C1F920EA-50B5-4D45-A489-7DA6F26F27B6}" type="uaqdatetime1">
              <a:rPr lang="ar-SA" smtClean="0"/>
              <a:t>13/07/1446</a:t>
            </a:fld>
            <a:endParaRPr lang="ar-SA"/>
          </a:p>
        </p:txBody>
      </p:sp>
      <p:sp>
        <p:nvSpPr>
          <p:cNvPr id="5" name="Content Placeholder 2">
            <a:extLst>
              <a:ext uri="{FF2B5EF4-FFF2-40B4-BE49-F238E27FC236}">
                <a16:creationId xmlns:a16="http://schemas.microsoft.com/office/drawing/2014/main" id="{486F2C44-2BA3-A4BF-0B81-18E9252B20F1}"/>
              </a:ext>
            </a:extLst>
          </p:cNvPr>
          <p:cNvSpPr>
            <a:spLocks noGrp="1"/>
          </p:cNvSpPr>
          <p:nvPr>
            <p:ph idx="1"/>
          </p:nvPr>
        </p:nvSpPr>
        <p:spPr>
          <a:xfrm>
            <a:off x="639592" y="1877089"/>
            <a:ext cx="10681078" cy="3778276"/>
          </a:xfrm>
        </p:spPr>
        <p:txBody>
          <a:bodyPr/>
          <a:lstStyle/>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p>
          <a:p>
            <a:pPr marL="457200" indent="-457200">
              <a:buFont typeface="+mj-lt"/>
              <a:buAutoNum type="arabicPeriod"/>
            </a:pPr>
            <a:r>
              <a:rPr lang="ar-SA" dirty="0"/>
              <a:t>    </a:t>
            </a:r>
            <a:endParaRPr lang="en-GB" dirty="0"/>
          </a:p>
        </p:txBody>
      </p:sp>
    </p:spTree>
    <p:extLst>
      <p:ext uri="{BB962C8B-B14F-4D97-AF65-F5344CB8AC3E}">
        <p14:creationId xmlns:p14="http://schemas.microsoft.com/office/powerpoint/2010/main" val="477618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32</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السابع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13/07/1446</a:t>
            </a:fld>
            <a:endParaRPr lang="ar-SA"/>
          </a:p>
        </p:txBody>
      </p:sp>
    </p:spTree>
    <p:extLst>
      <p:ext uri="{BB962C8B-B14F-4D97-AF65-F5344CB8AC3E}">
        <p14:creationId xmlns:p14="http://schemas.microsoft.com/office/powerpoint/2010/main" val="415533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33</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السابع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13/07/1446</a:t>
            </a:fld>
            <a:endParaRPr lang="ar-SA"/>
          </a:p>
        </p:txBody>
      </p:sp>
    </p:spTree>
    <p:extLst>
      <p:ext uri="{BB962C8B-B14F-4D97-AF65-F5344CB8AC3E}">
        <p14:creationId xmlns:p14="http://schemas.microsoft.com/office/powerpoint/2010/main" val="1932735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34</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السابع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13/07/1446</a:t>
            </a:fld>
            <a:endParaRPr lang="ar-SA"/>
          </a:p>
        </p:txBody>
      </p:sp>
    </p:spTree>
    <p:extLst>
      <p:ext uri="{BB962C8B-B14F-4D97-AF65-F5344CB8AC3E}">
        <p14:creationId xmlns:p14="http://schemas.microsoft.com/office/powerpoint/2010/main" val="2265271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7">
            <a:extLst>
              <a:ext uri="{FF2B5EF4-FFF2-40B4-BE49-F238E27FC236}">
                <a16:creationId xmlns:a16="http://schemas.microsoft.com/office/drawing/2014/main" id="{F89E2B88-03A4-8776-12FB-3877D000BDA4}"/>
              </a:ext>
            </a:extLst>
          </p:cNvPr>
          <p:cNvSpPr txBox="1"/>
          <p:nvPr/>
        </p:nvSpPr>
        <p:spPr>
          <a:xfrm>
            <a:off x="3914777" y="1796388"/>
            <a:ext cx="6045200" cy="369332"/>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rPr>
              <a:t>إس</a:t>
            </a:r>
          </a:p>
        </p:txBody>
      </p:sp>
      <p:sp>
        <p:nvSpPr>
          <p:cNvPr id="7" name="مربع نص 6">
            <a:extLst>
              <a:ext uri="{FF2B5EF4-FFF2-40B4-BE49-F238E27FC236}">
                <a16:creationId xmlns:a16="http://schemas.microsoft.com/office/drawing/2014/main" id="{59265D14-0918-383D-7CAE-FB233487A297}"/>
              </a:ext>
            </a:extLst>
          </p:cNvPr>
          <p:cNvSpPr txBox="1"/>
          <p:nvPr/>
        </p:nvSpPr>
        <p:spPr>
          <a:xfrm>
            <a:off x="1704229" y="2415879"/>
            <a:ext cx="45719" cy="36933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8" name="مستطيل: زوايا مستديرة 14">
            <a:extLst>
              <a:ext uri="{FF2B5EF4-FFF2-40B4-BE49-F238E27FC236}">
                <a16:creationId xmlns:a16="http://schemas.microsoft.com/office/drawing/2014/main" id="{A6CFB098-2A11-259F-969F-5B15DF59A2CA}"/>
              </a:ext>
            </a:extLst>
          </p:cNvPr>
          <p:cNvSpPr/>
          <p:nvPr/>
        </p:nvSpPr>
        <p:spPr>
          <a:xfrm>
            <a:off x="574923" y="1991323"/>
            <a:ext cx="10344134" cy="3188067"/>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9" name="مربع نص 15">
            <a:extLst>
              <a:ext uri="{FF2B5EF4-FFF2-40B4-BE49-F238E27FC236}">
                <a16:creationId xmlns:a16="http://schemas.microsoft.com/office/drawing/2014/main" id="{90A3D723-1903-382C-C722-72451C06B5CF}"/>
              </a:ext>
            </a:extLst>
          </p:cNvPr>
          <p:cNvSpPr txBox="1"/>
          <p:nvPr/>
        </p:nvSpPr>
        <p:spPr>
          <a:xfrm>
            <a:off x="635883" y="2284169"/>
            <a:ext cx="10047448" cy="2308324"/>
          </a:xfrm>
          <a:prstGeom prst="rect">
            <a:avLst/>
          </a:prstGeom>
          <a:noFill/>
        </p:spPr>
        <p:txBody>
          <a:bodyPr wrap="square" rtlCol="1">
            <a:spAutoFit/>
          </a:bodyPr>
          <a:lstStyle/>
          <a:p>
            <a:pPr marR="0" lvl="0" algn="r" defTabSz="457200" rtl="1" eaLnBrk="1" fontAlgn="auto" latinLnBrk="0" hangingPunct="1">
              <a:lnSpc>
                <a:spcPct val="100000"/>
              </a:lnSpc>
              <a:spcBef>
                <a:spcPts val="0"/>
              </a:spcBef>
              <a:spcAft>
                <a:spcPts val="0"/>
              </a:spcAft>
              <a:buClrTx/>
              <a:buSzTx/>
              <a:tabLst/>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تتضمن المشاركة في الأعمال الابتكارية أو ريادة الأعمال أو تسجيل اختراع مثل : </a:t>
            </a:r>
          </a:p>
          <a:p>
            <a:pPr marR="0" lvl="0" algn="r" defTabSz="457200" rtl="1" eaLnBrk="1" fontAlgn="auto" latinLnBrk="0" hangingPunct="1">
              <a:lnSpc>
                <a:spcPct val="100000"/>
              </a:lnSpc>
              <a:spcBef>
                <a:spcPts val="0"/>
              </a:spcBef>
              <a:spcAft>
                <a:spcPts val="0"/>
              </a:spcAft>
              <a:buClrTx/>
              <a:buSzTx/>
              <a:tabLst/>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1.	تسجيل لبراءة اختراع أو ابتكار  </a:t>
            </a:r>
          </a:p>
          <a:p>
            <a:pPr marR="0" lvl="0" algn="r" defTabSz="457200" rtl="1" eaLnBrk="1" fontAlgn="auto" latinLnBrk="0" hangingPunct="1">
              <a:lnSpc>
                <a:spcPct val="100000"/>
              </a:lnSpc>
              <a:spcBef>
                <a:spcPts val="0"/>
              </a:spcBef>
              <a:spcAft>
                <a:spcPts val="0"/>
              </a:spcAft>
              <a:buClrTx/>
              <a:buSzTx/>
              <a:tabLst/>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المشاركة في </a:t>
            </a:r>
            <a:r>
              <a:rPr lang="ar-SA" sz="3600" b="1" spc="50" dirty="0" err="1">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الهاكاثون</a:t>
            </a: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a:t>
            </a:r>
          </a:p>
          <a:p>
            <a:pPr marR="0" lvl="0" algn="r" defTabSz="457200" rtl="1" eaLnBrk="1" fontAlgn="auto" latinLnBrk="0" hangingPunct="1">
              <a:lnSpc>
                <a:spcPct val="100000"/>
              </a:lnSpc>
              <a:spcBef>
                <a:spcPts val="0"/>
              </a:spcBef>
              <a:spcAft>
                <a:spcPts val="0"/>
              </a:spcAft>
              <a:buClrTx/>
              <a:buSzTx/>
              <a:tabLst/>
              <a:defRPr/>
            </a:pPr>
            <a:r>
              <a:rPr lang="ar-SA" sz="3600" b="1" spc="50" dirty="0">
                <a:ln w="0"/>
                <a:solidFill>
                  <a:srgbClr val="006666"/>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3.	المشاركة في برامج تشغيل وريادة أعمال  </a:t>
            </a:r>
          </a:p>
        </p:txBody>
      </p:sp>
      <p:sp>
        <p:nvSpPr>
          <p:cNvPr id="11" name="مربع نص 2">
            <a:extLst>
              <a:ext uri="{FF2B5EF4-FFF2-40B4-BE49-F238E27FC236}">
                <a16:creationId xmlns:a16="http://schemas.microsoft.com/office/drawing/2014/main" id="{1C056920-490D-2A56-1115-D941B7971886}"/>
              </a:ext>
            </a:extLst>
          </p:cNvPr>
          <p:cNvSpPr txBox="1"/>
          <p:nvPr/>
        </p:nvSpPr>
        <p:spPr>
          <a:xfrm>
            <a:off x="4742121" y="5779274"/>
            <a:ext cx="7449879"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أو براءة اختراع أو برامج ريادة أعمال  </a:t>
            </a:r>
          </a:p>
        </p:txBody>
      </p:sp>
      <p:sp>
        <p:nvSpPr>
          <p:cNvPr id="2" name="Footer Placeholder 1">
            <a:extLst>
              <a:ext uri="{FF2B5EF4-FFF2-40B4-BE49-F238E27FC236}">
                <a16:creationId xmlns:a16="http://schemas.microsoft.com/office/drawing/2014/main" id="{06FC0AB3-3DBA-4EA9-9C27-8EB93570CA3E}"/>
              </a:ext>
            </a:extLst>
          </p:cNvPr>
          <p:cNvSpPr>
            <a:spLocks noGrp="1"/>
          </p:cNvSpPr>
          <p:nvPr>
            <p:ph type="ftr" sz="quarter" idx="11"/>
          </p:nvPr>
        </p:nvSpPr>
        <p:spPr/>
        <p:txBody>
          <a:bodyPr/>
          <a:lstStyle/>
          <a:p>
            <a:r>
              <a:rPr lang="en-GB"/>
              <a:t>Prof. Hala Kamel </a:t>
            </a:r>
            <a:endParaRPr lang="ar-SA"/>
          </a:p>
        </p:txBody>
      </p:sp>
      <p:sp>
        <p:nvSpPr>
          <p:cNvPr id="3" name="Slide Number Placeholder 2">
            <a:extLst>
              <a:ext uri="{FF2B5EF4-FFF2-40B4-BE49-F238E27FC236}">
                <a16:creationId xmlns:a16="http://schemas.microsoft.com/office/drawing/2014/main" id="{F9BADEA9-2E58-AF35-B75F-46EFC09D6485}"/>
              </a:ext>
            </a:extLst>
          </p:cNvPr>
          <p:cNvSpPr>
            <a:spLocks noGrp="1"/>
          </p:cNvSpPr>
          <p:nvPr>
            <p:ph type="sldNum" sz="quarter" idx="12"/>
          </p:nvPr>
        </p:nvSpPr>
        <p:spPr/>
        <p:txBody>
          <a:bodyPr/>
          <a:lstStyle/>
          <a:p>
            <a:fld id="{B8037B11-A59B-F344-BF74-C4897707804B}" type="slidenum">
              <a:rPr lang="ar-SA" smtClean="0"/>
              <a:t>35</a:t>
            </a:fld>
            <a:endParaRPr lang="ar-SA"/>
          </a:p>
        </p:txBody>
      </p:sp>
      <p:sp>
        <p:nvSpPr>
          <p:cNvPr id="13" name="TextBox 12">
            <a:extLst>
              <a:ext uri="{FF2B5EF4-FFF2-40B4-BE49-F238E27FC236}">
                <a16:creationId xmlns:a16="http://schemas.microsoft.com/office/drawing/2014/main" id="{55209A93-6E51-C2B7-1925-BB0099E2AE0D}"/>
              </a:ext>
            </a:extLst>
          </p:cNvPr>
          <p:cNvSpPr txBox="1"/>
          <p:nvPr/>
        </p:nvSpPr>
        <p:spPr>
          <a:xfrm>
            <a:off x="382168" y="354355"/>
            <a:ext cx="10096728" cy="530145"/>
          </a:xfrm>
          <a:prstGeom prst="rect">
            <a:avLst/>
          </a:prstGeom>
          <a:noFill/>
        </p:spPr>
        <p:txBody>
          <a:bodyPr wrap="square">
            <a:spAutoFit/>
          </a:bodyPr>
          <a:lstStyle/>
          <a:p>
            <a:pPr marL="0" marR="0" algn="r" rtl="1">
              <a:lnSpc>
                <a:spcPct val="107000"/>
              </a:lnSpc>
              <a:spcBef>
                <a:spcPts val="0"/>
              </a:spcBef>
              <a:spcAft>
                <a:spcPts val="800"/>
              </a:spcAft>
            </a:pPr>
            <a:r>
              <a:rPr lang="ar-SA" sz="2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الثامن</a:t>
            </a:r>
            <a:r>
              <a:rPr lang="ar-SA" sz="2800" b="1" kern="100" dirty="0">
                <a:highlight>
                  <a:srgbClr val="FFFF00"/>
                </a:highlight>
                <a:latin typeface="Calibri" panose="020F0502020204030204" pitchFamily="34" charset="0"/>
                <a:ea typeface="Calibri" panose="020F0502020204030204" pitchFamily="34" charset="0"/>
                <a:cs typeface="Arial" panose="020B0604020202020204" pitchFamily="34" charset="0"/>
              </a:rPr>
              <a:t>:  : الابتكار وريادة الأعمال </a:t>
            </a:r>
            <a:r>
              <a:rPr lang="en-US" sz="2800" b="1" kern="100" dirty="0">
                <a:latin typeface="Calibri" panose="020F0502020204030204" pitchFamily="34" charset="0"/>
                <a:ea typeface="Calibri" panose="020F0502020204030204" pitchFamily="34" charset="0"/>
                <a:cs typeface="Arial" panose="020B0604020202020204" pitchFamily="34" charset="0"/>
              </a:rPr>
              <a:t>  </a:t>
            </a:r>
            <a:r>
              <a:rPr lang="en-US" sz="2800" b="1" dirty="0">
                <a:effectLst/>
                <a:latin typeface="Calibri" panose="020F0502020204030204" pitchFamily="34" charset="0"/>
                <a:ea typeface="Calibri" panose="020F0502020204030204" pitchFamily="34" charset="0"/>
                <a:cs typeface="Arial" panose="020B0604020202020204" pitchFamily="34" charset="0"/>
              </a:rPr>
              <a:t>Innovation and entrepreneurship</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Date Placeholder 13">
            <a:extLst>
              <a:ext uri="{FF2B5EF4-FFF2-40B4-BE49-F238E27FC236}">
                <a16:creationId xmlns:a16="http://schemas.microsoft.com/office/drawing/2014/main" id="{BE6FC899-81B4-4407-0E9D-CFF01628CCF1}"/>
              </a:ext>
            </a:extLst>
          </p:cNvPr>
          <p:cNvSpPr>
            <a:spLocks noGrp="1"/>
          </p:cNvSpPr>
          <p:nvPr>
            <p:ph type="dt" sz="half" idx="10"/>
          </p:nvPr>
        </p:nvSpPr>
        <p:spPr/>
        <p:txBody>
          <a:bodyPr/>
          <a:lstStyle/>
          <a:p>
            <a:fld id="{614AF6E1-EBD1-40D5-A3EA-3708824F06F2}" type="uaqdatetime1">
              <a:rPr lang="ar-SA" smtClean="0"/>
              <a:t>13/07/1446</a:t>
            </a:fld>
            <a:endParaRPr lang="ar-SA"/>
          </a:p>
        </p:txBody>
      </p:sp>
    </p:spTree>
    <p:extLst>
      <p:ext uri="{BB962C8B-B14F-4D97-AF65-F5344CB8AC3E}">
        <p14:creationId xmlns:p14="http://schemas.microsoft.com/office/powerpoint/2010/main" val="2009928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974908-B41F-B5B8-95A4-6020606CD2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36</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4120962" y="603677"/>
            <a:ext cx="6096000" cy="729430"/>
          </a:xfrm>
          <a:prstGeom prst="rect">
            <a:avLst/>
          </a:prstGeom>
        </p:spPr>
        <p:txBody>
          <a:bodyPr>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الثامن</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0838ECD5-C93A-A4ED-E72B-E614406F9EAC}"/>
              </a:ext>
            </a:extLst>
          </p:cNvPr>
          <p:cNvSpPr txBox="1"/>
          <p:nvPr/>
        </p:nvSpPr>
        <p:spPr>
          <a:xfrm>
            <a:off x="4959777" y="5802364"/>
            <a:ext cx="6924038" cy="553998"/>
          </a:xfrm>
          <a:prstGeom prst="rect">
            <a:avLst/>
          </a:prstGeom>
          <a:noFill/>
        </p:spPr>
        <p:txBody>
          <a:bodyPr wrap="square" rtlCol="1">
            <a:spAutoFit/>
          </a:bodyPr>
          <a:lstStyle/>
          <a:p>
            <a:pPr algn="r"/>
            <a:r>
              <a:rPr lang="ar-SA" sz="30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جائزة</a:t>
            </a:r>
          </a:p>
        </p:txBody>
      </p:sp>
      <p:sp>
        <p:nvSpPr>
          <p:cNvPr id="3" name="Date Placeholder 2">
            <a:extLst>
              <a:ext uri="{FF2B5EF4-FFF2-40B4-BE49-F238E27FC236}">
                <a16:creationId xmlns:a16="http://schemas.microsoft.com/office/drawing/2014/main" id="{EDC3B415-0A23-3A0C-0826-21555EC887E9}"/>
              </a:ext>
            </a:extLst>
          </p:cNvPr>
          <p:cNvSpPr>
            <a:spLocks noGrp="1"/>
          </p:cNvSpPr>
          <p:nvPr>
            <p:ph type="dt" sz="half" idx="10"/>
          </p:nvPr>
        </p:nvSpPr>
        <p:spPr/>
        <p:txBody>
          <a:bodyPr/>
          <a:lstStyle/>
          <a:p>
            <a:fld id="{C1F920EA-50B5-4D45-A489-7DA6F26F27B6}" type="uaqdatetime1">
              <a:rPr lang="ar-SA" smtClean="0"/>
              <a:t>13/07/1446</a:t>
            </a:fld>
            <a:endParaRPr lang="ar-SA"/>
          </a:p>
        </p:txBody>
      </p:sp>
    </p:spTree>
    <p:extLst>
      <p:ext uri="{BB962C8B-B14F-4D97-AF65-F5344CB8AC3E}">
        <p14:creationId xmlns:p14="http://schemas.microsoft.com/office/powerpoint/2010/main" val="1797320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37</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الثامن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13/07/1446</a:t>
            </a:fld>
            <a:endParaRPr lang="ar-SA"/>
          </a:p>
        </p:txBody>
      </p:sp>
    </p:spTree>
    <p:extLst>
      <p:ext uri="{BB962C8B-B14F-4D97-AF65-F5344CB8AC3E}">
        <p14:creationId xmlns:p14="http://schemas.microsoft.com/office/powerpoint/2010/main" val="2870568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E721C8-11E1-EF7C-F3BC-5C644D2D40E3}"/>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5DA58CDE-761A-CCC6-E1AE-1D0BD8DBD46A}"/>
              </a:ext>
            </a:extLst>
          </p:cNvPr>
          <p:cNvSpPr>
            <a:spLocks noGrp="1"/>
          </p:cNvSpPr>
          <p:nvPr>
            <p:ph type="sldNum" sz="quarter" idx="12"/>
          </p:nvPr>
        </p:nvSpPr>
        <p:spPr/>
        <p:txBody>
          <a:bodyPr/>
          <a:lstStyle/>
          <a:p>
            <a:fld id="{B8037B11-A59B-F344-BF74-C4897707804B}" type="slidenum">
              <a:rPr lang="ar-SA" smtClean="0"/>
              <a:t>38</a:t>
            </a:fld>
            <a:endParaRPr lang="ar-SA"/>
          </a:p>
        </p:txBody>
      </p:sp>
      <p:sp>
        <p:nvSpPr>
          <p:cNvPr id="6" name="مستطيل 1">
            <a:extLst>
              <a:ext uri="{FF2B5EF4-FFF2-40B4-BE49-F238E27FC236}">
                <a16:creationId xmlns:a16="http://schemas.microsoft.com/office/drawing/2014/main" id="{787EC57D-222D-214C-57B6-CA90A6A3825E}"/>
              </a:ext>
            </a:extLst>
          </p:cNvPr>
          <p:cNvSpPr/>
          <p:nvPr/>
        </p:nvSpPr>
        <p:spPr>
          <a:xfrm>
            <a:off x="1699591" y="713008"/>
            <a:ext cx="8984510" cy="729430"/>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3600" i="0" u="none" strike="noStrike" kern="1800" cap="none" spc="0" normalizeH="0" baseline="0" noProof="0" dirty="0">
                <a:ln>
                  <a:noFill/>
                </a:ln>
                <a:solidFill>
                  <a:srgbClr val="006666"/>
                </a:solidFill>
                <a:effectLst/>
                <a:uLnTx/>
                <a:uFillTx/>
                <a:latin typeface="Arabic Typesetting" panose="03020402040406030203" pitchFamily="66" charset="-78"/>
                <a:ea typeface="Times New Roman" panose="02020603050405020304" pitchFamily="18" charset="0"/>
                <a:cs typeface="Arabic Typesetting" panose="03020402040406030203" pitchFamily="66" charset="-78"/>
              </a:rPr>
              <a:t>* إرفاق صورمن الشهادات أو الوثائق التي تثبت المشاركة ذات العلاقة بالمعيار الثامن  </a:t>
            </a:r>
            <a:endParaRPr kumimoji="0" lang="en-US" sz="3600" i="0" u="none" strike="noStrike" kern="1200" cap="none" spc="0" normalizeH="0" baseline="0" noProof="0" dirty="0">
              <a:ln>
                <a:noFill/>
              </a:ln>
              <a:solidFill>
                <a:srgbClr val="006666"/>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3" name="Date Placeholder 2">
            <a:extLst>
              <a:ext uri="{FF2B5EF4-FFF2-40B4-BE49-F238E27FC236}">
                <a16:creationId xmlns:a16="http://schemas.microsoft.com/office/drawing/2014/main" id="{0AD48021-7F29-FDEC-D122-F12D24C24EF7}"/>
              </a:ext>
            </a:extLst>
          </p:cNvPr>
          <p:cNvSpPr>
            <a:spLocks noGrp="1"/>
          </p:cNvSpPr>
          <p:nvPr>
            <p:ph type="dt" sz="half" idx="10"/>
          </p:nvPr>
        </p:nvSpPr>
        <p:spPr/>
        <p:txBody>
          <a:bodyPr/>
          <a:lstStyle/>
          <a:p>
            <a:fld id="{64428C43-1F16-4FDD-9B0B-82C5E4A80659}" type="uaqdatetime1">
              <a:rPr lang="ar-SA" smtClean="0"/>
              <a:t>13/07/1446</a:t>
            </a:fld>
            <a:endParaRPr lang="ar-SA"/>
          </a:p>
        </p:txBody>
      </p:sp>
    </p:spTree>
    <p:extLst>
      <p:ext uri="{BB962C8B-B14F-4D97-AF65-F5344CB8AC3E}">
        <p14:creationId xmlns:p14="http://schemas.microsoft.com/office/powerpoint/2010/main" val="983659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0A6157F-498C-2A41-B216-EE0995667EA0}"/>
              </a:ext>
            </a:extLst>
          </p:cNvPr>
          <p:cNvPicPr>
            <a:picLocks noChangeAspect="1"/>
          </p:cNvPicPr>
          <p:nvPr/>
        </p:nvPicPr>
        <p:blipFill>
          <a:blip r:embed="rId2"/>
          <a:stretch>
            <a:fillRect/>
          </a:stretch>
        </p:blipFill>
        <p:spPr>
          <a:xfrm>
            <a:off x="9929191" y="456598"/>
            <a:ext cx="1768616" cy="1859219"/>
          </a:xfrm>
          <a:prstGeom prst="rect">
            <a:avLst/>
          </a:prstGeom>
        </p:spPr>
      </p:pic>
      <p:sp>
        <p:nvSpPr>
          <p:cNvPr id="7" name="TextBox 6">
            <a:extLst>
              <a:ext uri="{FF2B5EF4-FFF2-40B4-BE49-F238E27FC236}">
                <a16:creationId xmlns:a16="http://schemas.microsoft.com/office/drawing/2014/main" id="{AD222005-A7CA-0F1C-0C4A-222C43E41BE6}"/>
              </a:ext>
            </a:extLst>
          </p:cNvPr>
          <p:cNvSpPr txBox="1"/>
          <p:nvPr/>
        </p:nvSpPr>
        <p:spPr>
          <a:xfrm>
            <a:off x="2949810" y="4096407"/>
            <a:ext cx="6097656" cy="2215991"/>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ar-SA" sz="6000" b="1" kern="1800" dirty="0">
                <a:solidFill>
                  <a:schemeClr val="bg1">
                    <a:lumMod val="95000"/>
                  </a:schemeClr>
                </a:solidFill>
                <a:latin typeface="Arabic Typesetting" panose="03020402040406030203" pitchFamily="66" charset="-78"/>
                <a:ea typeface="Calibri" panose="020F0502020204030204" pitchFamily="34" charset="0"/>
                <a:cs typeface="Arabic Typesetting" panose="03020402040406030203" pitchFamily="66" charset="-78"/>
              </a:rPr>
              <a:t>مع تمنياتنا بالتوفيق </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ar-SA" sz="6000" b="1" i="0" u="none" strike="noStrike" kern="1800" cap="none" spc="0" normalizeH="0" baseline="0" noProof="0" dirty="0">
                <a:ln>
                  <a:noFill/>
                </a:ln>
                <a:solidFill>
                  <a:schemeClr val="bg1">
                    <a:lumMod val="95000"/>
                  </a:schemeClr>
                </a:solidFill>
                <a:effectLst/>
                <a:uLnTx/>
                <a:uFillTx/>
                <a:latin typeface="Arabic Typesetting" panose="03020402040406030203" pitchFamily="66" charset="-78"/>
                <a:ea typeface="Calibri" panose="020F0502020204030204" pitchFamily="34" charset="0"/>
                <a:cs typeface="Arabic Typesetting" panose="03020402040406030203" pitchFamily="66" charset="-78"/>
              </a:rPr>
              <a:t>لجنة الجوائز والتميز </a:t>
            </a:r>
            <a:endParaRPr kumimoji="0" lang="en-US" sz="6000" b="0" i="0" u="none" strike="noStrike" kern="1200" cap="none" spc="0" normalizeH="0" baseline="0" noProof="0" dirty="0">
              <a:ln>
                <a:noFill/>
              </a:ln>
              <a:solidFill>
                <a:schemeClr val="bg1">
                  <a:lumMod val="95000"/>
                </a:schemeClr>
              </a:solidFill>
              <a:effectLst/>
              <a:uLnTx/>
              <a:uFillTx/>
              <a:latin typeface="Arabic Typesetting" panose="03020402040406030203" pitchFamily="66" charset="-78"/>
              <a:ea typeface="Calibri" panose="020F0502020204030204" pitchFamily="34" charset="0"/>
              <a:cs typeface="Arabic Typesetting" panose="03020402040406030203" pitchFamily="66" charset="-78"/>
            </a:endParaRPr>
          </a:p>
        </p:txBody>
      </p:sp>
      <p:pic>
        <p:nvPicPr>
          <p:cNvPr id="13" name="Picture 12">
            <a:extLst>
              <a:ext uri="{FF2B5EF4-FFF2-40B4-BE49-F238E27FC236}">
                <a16:creationId xmlns:a16="http://schemas.microsoft.com/office/drawing/2014/main" id="{8CA29F13-C9C5-E678-EC21-1F963B897F9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902" t="81305" r="7984" b="6658"/>
          <a:stretch/>
        </p:blipFill>
        <p:spPr>
          <a:xfrm>
            <a:off x="9829250" y="2429817"/>
            <a:ext cx="1868557" cy="213436"/>
          </a:xfrm>
          <a:prstGeom prst="rect">
            <a:avLst/>
          </a:prstGeom>
        </p:spPr>
      </p:pic>
      <p:sp>
        <p:nvSpPr>
          <p:cNvPr id="2" name="Footer Placeholder 1">
            <a:extLst>
              <a:ext uri="{FF2B5EF4-FFF2-40B4-BE49-F238E27FC236}">
                <a16:creationId xmlns:a16="http://schemas.microsoft.com/office/drawing/2014/main" id="{1E53469F-00FC-645E-40B1-7153A33A324F}"/>
              </a:ext>
            </a:extLst>
          </p:cNvPr>
          <p:cNvSpPr>
            <a:spLocks noGrp="1"/>
          </p:cNvSpPr>
          <p:nvPr>
            <p:ph type="ftr" sz="quarter" idx="11"/>
          </p:nvPr>
        </p:nvSpPr>
        <p:spPr/>
        <p:txBody>
          <a:bodyPr/>
          <a:lstStyle/>
          <a:p>
            <a:r>
              <a:rPr lang="en-GB" dirty="0"/>
              <a:t>Prof. Hala Kamel </a:t>
            </a:r>
            <a:endParaRPr lang="ar-SA" dirty="0"/>
          </a:p>
        </p:txBody>
      </p:sp>
      <p:sp>
        <p:nvSpPr>
          <p:cNvPr id="4" name="Slide Number Placeholder 3">
            <a:extLst>
              <a:ext uri="{FF2B5EF4-FFF2-40B4-BE49-F238E27FC236}">
                <a16:creationId xmlns:a16="http://schemas.microsoft.com/office/drawing/2014/main" id="{75FDD15C-81B0-9BC0-45F4-A6FC456A620B}"/>
              </a:ext>
            </a:extLst>
          </p:cNvPr>
          <p:cNvSpPr>
            <a:spLocks noGrp="1"/>
          </p:cNvSpPr>
          <p:nvPr>
            <p:ph type="sldNum" sz="quarter" idx="12"/>
          </p:nvPr>
        </p:nvSpPr>
        <p:spPr/>
        <p:txBody>
          <a:bodyPr/>
          <a:lstStyle/>
          <a:p>
            <a:fld id="{B8037B11-A59B-F344-BF74-C4897707804B}" type="slidenum">
              <a:rPr lang="ar-SA" smtClean="0"/>
              <a:t>39</a:t>
            </a:fld>
            <a:endParaRPr lang="ar-SA"/>
          </a:p>
        </p:txBody>
      </p:sp>
      <p:sp>
        <p:nvSpPr>
          <p:cNvPr id="5" name="Date Placeholder 4">
            <a:extLst>
              <a:ext uri="{FF2B5EF4-FFF2-40B4-BE49-F238E27FC236}">
                <a16:creationId xmlns:a16="http://schemas.microsoft.com/office/drawing/2014/main" id="{3CE51925-1CF8-071E-75FF-5950A66BB4B5}"/>
              </a:ext>
            </a:extLst>
          </p:cNvPr>
          <p:cNvSpPr>
            <a:spLocks noGrp="1"/>
          </p:cNvSpPr>
          <p:nvPr>
            <p:ph type="dt" sz="half" idx="10"/>
          </p:nvPr>
        </p:nvSpPr>
        <p:spPr/>
        <p:txBody>
          <a:bodyPr/>
          <a:lstStyle/>
          <a:p>
            <a:fld id="{2FF8164E-6E7E-45EE-9B5A-111753AC6B18}" type="uaqdatetime1">
              <a:rPr lang="ar-SA" smtClean="0"/>
              <a:t>13/07/1446</a:t>
            </a:fld>
            <a:endParaRPr lang="ar-SA"/>
          </a:p>
        </p:txBody>
      </p:sp>
      <p:pic>
        <p:nvPicPr>
          <p:cNvPr id="6" name="Picture 5" descr="A gold trophy with a star&#10;&#10;Description automatically generated">
            <a:extLst>
              <a:ext uri="{FF2B5EF4-FFF2-40B4-BE49-F238E27FC236}">
                <a16:creationId xmlns:a16="http://schemas.microsoft.com/office/drawing/2014/main" id="{56A5FE5C-7D80-17AD-A598-6E51C7778FA3}"/>
              </a:ext>
            </a:extLst>
          </p:cNvPr>
          <p:cNvPicPr>
            <a:picLocks noChangeAspect="1"/>
          </p:cNvPicPr>
          <p:nvPr/>
        </p:nvPicPr>
        <p:blipFill>
          <a:blip r:embed="rId4"/>
          <a:stretch>
            <a:fillRect/>
          </a:stretch>
        </p:blipFill>
        <p:spPr>
          <a:xfrm>
            <a:off x="4465372" y="456598"/>
            <a:ext cx="3066532" cy="3066532"/>
          </a:xfrm>
          <a:prstGeom prst="rect">
            <a:avLst/>
          </a:prstGeom>
        </p:spPr>
      </p:pic>
    </p:spTree>
    <p:extLst>
      <p:ext uri="{BB962C8B-B14F-4D97-AF65-F5344CB8AC3E}">
        <p14:creationId xmlns:p14="http://schemas.microsoft.com/office/powerpoint/2010/main" val="78294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1">
            <a:extLst>
              <a:ext uri="{FF2B5EF4-FFF2-40B4-BE49-F238E27FC236}">
                <a16:creationId xmlns:a16="http://schemas.microsoft.com/office/drawing/2014/main" id="{A38D3C76-408E-5EA5-A1BC-4DD4DCA58FC9}"/>
              </a:ext>
            </a:extLst>
          </p:cNvPr>
          <p:cNvSpPr>
            <a:spLocks noGrp="1"/>
          </p:cNvSpPr>
          <p:nvPr>
            <p:ph type="title"/>
          </p:nvPr>
        </p:nvSpPr>
        <p:spPr>
          <a:xfrm>
            <a:off x="838200" y="682653"/>
            <a:ext cx="9572625" cy="604781"/>
          </a:xfrm>
          <a:prstGeom prst="rect">
            <a:avLst/>
          </a:prstGeom>
        </p:spPr>
        <p:txBody>
          <a:bodyPr>
            <a:spAutoFit/>
          </a:bodyPr>
          <a:lstStyle/>
          <a:p>
            <a:pPr algn="r"/>
            <a:r>
              <a:rPr lang="ar-SA" sz="3600" b="1" dirty="0">
                <a:latin typeface="Arabic Typesetting" panose="03020402040406030203" pitchFamily="66" charset="-78"/>
                <a:cs typeface="Arabic Typesetting" panose="03020402040406030203" pitchFamily="66" charset="-78"/>
              </a:rPr>
              <a:t>* فضلاً إرفاق صورة من السجل الأكاديمي هنا</a:t>
            </a:r>
          </a:p>
        </p:txBody>
      </p:sp>
      <p:sp>
        <p:nvSpPr>
          <p:cNvPr id="3" name="Slide Number Placeholder 2">
            <a:extLst>
              <a:ext uri="{FF2B5EF4-FFF2-40B4-BE49-F238E27FC236}">
                <a16:creationId xmlns:a16="http://schemas.microsoft.com/office/drawing/2014/main" id="{546F8F95-3F96-6F23-71A9-A678FECFA0EA}"/>
              </a:ext>
            </a:extLst>
          </p:cNvPr>
          <p:cNvSpPr>
            <a:spLocks noGrp="1"/>
          </p:cNvSpPr>
          <p:nvPr>
            <p:ph type="sldNum" sz="quarter" idx="12"/>
          </p:nvPr>
        </p:nvSpPr>
        <p:spPr/>
        <p:txBody>
          <a:bodyPr/>
          <a:lstStyle/>
          <a:p>
            <a:fld id="{B8037B11-A59B-F344-BF74-C4897707804B}" type="slidenum">
              <a:rPr lang="ar-SA" smtClean="0"/>
              <a:t>4</a:t>
            </a:fld>
            <a:endParaRPr lang="ar-SA"/>
          </a:p>
        </p:txBody>
      </p:sp>
      <p:sp>
        <p:nvSpPr>
          <p:cNvPr id="4" name="Date Placeholder 3">
            <a:extLst>
              <a:ext uri="{FF2B5EF4-FFF2-40B4-BE49-F238E27FC236}">
                <a16:creationId xmlns:a16="http://schemas.microsoft.com/office/drawing/2014/main" id="{FC9F2E79-5DAE-F81F-EBF6-5A628AC915FF}"/>
              </a:ext>
            </a:extLst>
          </p:cNvPr>
          <p:cNvSpPr>
            <a:spLocks noGrp="1"/>
          </p:cNvSpPr>
          <p:nvPr>
            <p:ph type="dt" sz="half" idx="10"/>
          </p:nvPr>
        </p:nvSpPr>
        <p:spPr/>
        <p:txBody>
          <a:bodyPr/>
          <a:lstStyle/>
          <a:p>
            <a:fld id="{C0821DF7-FCB3-49C7-85E5-DC0242564F74}" type="uaqdatetime1">
              <a:rPr lang="ar-SA" smtClean="0"/>
              <a:t>13/07/1446</a:t>
            </a:fld>
            <a:endParaRPr lang="ar-SA"/>
          </a:p>
        </p:txBody>
      </p:sp>
      <p:sp>
        <p:nvSpPr>
          <p:cNvPr id="6" name="Footer Placeholder 5">
            <a:extLst>
              <a:ext uri="{FF2B5EF4-FFF2-40B4-BE49-F238E27FC236}">
                <a16:creationId xmlns:a16="http://schemas.microsoft.com/office/drawing/2014/main" id="{F1D24CD3-36EE-806F-2727-E916440A6A1B}"/>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413243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F83A46-E74F-EB48-4007-E05253E0B992}"/>
              </a:ext>
            </a:extLst>
          </p:cNvPr>
          <p:cNvSpPr>
            <a:spLocks noGrp="1"/>
          </p:cNvSpPr>
          <p:nvPr>
            <p:ph type="sldNum" sz="quarter" idx="12"/>
          </p:nvPr>
        </p:nvSpPr>
        <p:spPr/>
        <p:txBody>
          <a:bodyPr/>
          <a:lstStyle/>
          <a:p>
            <a:fld id="{B8037B11-A59B-F344-BF74-C4897707804B}" type="slidenum">
              <a:rPr lang="ar-SA" smtClean="0"/>
              <a:t>5</a:t>
            </a:fld>
            <a:endParaRPr lang="ar-SA"/>
          </a:p>
        </p:txBody>
      </p:sp>
      <p:sp>
        <p:nvSpPr>
          <p:cNvPr id="11" name="مستطيل: زوايا مستديرة 14">
            <a:extLst>
              <a:ext uri="{FF2B5EF4-FFF2-40B4-BE49-F238E27FC236}">
                <a16:creationId xmlns:a16="http://schemas.microsoft.com/office/drawing/2014/main" id="{F353DB61-C0ED-A869-9D62-F308F802CF57}"/>
              </a:ext>
            </a:extLst>
          </p:cNvPr>
          <p:cNvSpPr/>
          <p:nvPr/>
        </p:nvSpPr>
        <p:spPr>
          <a:xfrm>
            <a:off x="838200" y="1699610"/>
            <a:ext cx="10194652" cy="4301482"/>
          </a:xfrm>
          <a:prstGeom prst="round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solidFill>
                <a:srgbClr val="008080"/>
              </a:solidFill>
            </a:endParaRPr>
          </a:p>
        </p:txBody>
      </p:sp>
      <p:sp>
        <p:nvSpPr>
          <p:cNvPr id="12" name="مربع نص 15">
            <a:extLst>
              <a:ext uri="{FF2B5EF4-FFF2-40B4-BE49-F238E27FC236}">
                <a16:creationId xmlns:a16="http://schemas.microsoft.com/office/drawing/2014/main" id="{8C1C1842-EC5A-B4F3-68F6-E4C5F3BCAB45}"/>
              </a:ext>
            </a:extLst>
          </p:cNvPr>
          <p:cNvSpPr txBox="1"/>
          <p:nvPr/>
        </p:nvSpPr>
        <p:spPr>
          <a:xfrm>
            <a:off x="733710" y="1846108"/>
            <a:ext cx="9886906" cy="3477875"/>
          </a:xfrm>
          <a:prstGeom prst="rect">
            <a:avLst/>
          </a:prstGeom>
          <a:noFill/>
        </p:spPr>
        <p:txBody>
          <a:bodyPr wrap="square" rtlCol="1">
            <a:spAutoFit/>
          </a:bodyPr>
          <a:lstStyle/>
          <a:p>
            <a:pPr algn="r" rtl="1"/>
            <a:r>
              <a:rPr lang="ar-SA" sz="40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 </a:t>
            </a:r>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قائد الدفعة ، عدد من السنوات (     )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2. نائب القائد للدفعة ، عدد من السنوات (     )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3. رئيس النادي الطلابي ، عدد من السنوات (     )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4. نائب رئيس النادي الطلابي ، عدد من السنوات (     ) </a:t>
            </a:r>
          </a:p>
          <a:p>
            <a:pPr algn="r" rtl="1"/>
            <a:r>
              <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rPr>
              <a:t>5. قائد الشعبة ، عدد من السنوات (     ) </a:t>
            </a:r>
            <a:endParaRPr lang="ar-SA" sz="40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endParaRPr>
          </a:p>
          <a:p>
            <a:pPr algn="r" rtl="1"/>
            <a:endParaRPr lang="ar-SA" sz="3600" b="1" spc="50" dirty="0">
              <a:ln w="0"/>
              <a:solidFill>
                <a:srgbClr val="008080"/>
              </a:solidFill>
              <a:effectLst>
                <a:innerShdw blurRad="63500" dist="50800" dir="13500000">
                  <a:srgbClr val="000000">
                    <a:alpha val="50000"/>
                  </a:srgbClr>
                </a:innerShdw>
              </a:effectLst>
              <a:latin typeface="Arabic Typesetting" panose="03020402040406030203" pitchFamily="66" charset="-78"/>
              <a:cs typeface="Arabic Typesetting" panose="03020402040406030203" pitchFamily="66" charset="-78"/>
            </a:endParaRPr>
          </a:p>
        </p:txBody>
      </p:sp>
      <p:sp>
        <p:nvSpPr>
          <p:cNvPr id="13" name="مستطيل 1">
            <a:extLst>
              <a:ext uri="{FF2B5EF4-FFF2-40B4-BE49-F238E27FC236}">
                <a16:creationId xmlns:a16="http://schemas.microsoft.com/office/drawing/2014/main" id="{4AAC7E3B-A40D-7D9E-5120-25DD4D5EEDAA}"/>
              </a:ext>
            </a:extLst>
          </p:cNvPr>
          <p:cNvSpPr/>
          <p:nvPr/>
        </p:nvSpPr>
        <p:spPr>
          <a:xfrm>
            <a:off x="1722119" y="447135"/>
            <a:ext cx="8747761" cy="1398973"/>
          </a:xfrm>
          <a:prstGeom prst="rect">
            <a:avLst/>
          </a:prstGeom>
          <a:noFill/>
        </p:spPr>
        <p:txBody>
          <a:bodyPr wrap="square" lIns="91440" tIns="45720" rIns="91440" bIns="45720">
            <a:spAutoFit/>
          </a:bodyPr>
          <a:lstStyle/>
          <a:p>
            <a:pPr marL="0" marR="0" indent="-171450" algn="r" rtl="1">
              <a:lnSpc>
                <a:spcPct val="107000"/>
              </a:lnSpc>
              <a:spcBef>
                <a:spcPts val="0"/>
              </a:spcBef>
              <a:spcAft>
                <a:spcPts val="800"/>
              </a:spcAft>
            </a:pPr>
            <a:r>
              <a:rPr lang="ar-SA"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المعيار الثاني:  المهارات القيادية  </a:t>
            </a:r>
            <a:r>
              <a:rPr lang="en-US" sz="32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Leadership skills</a:t>
            </a:r>
            <a:endParaRPr lang="en-US" sz="3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571500" indent="-571500" algn="r" rtl="1">
              <a:buFont typeface="Wingdings" panose="05000000000000000000" pitchFamily="2" charset="2"/>
              <a:buChar char="§"/>
            </a:pPr>
            <a:endParaRPr lang="ar-SA" sz="4400" b="1" cap="none" spc="50" dirty="0">
              <a:ln w="0"/>
              <a:solidFill>
                <a:srgbClr val="008080"/>
              </a:solidFill>
              <a:effectLst>
                <a:innerShdw blurRad="63500" dist="50800" dir="13500000">
                  <a:srgbClr val="000000">
                    <a:alpha val="50000"/>
                  </a:srgbClr>
                </a:innerShdw>
              </a:effectLst>
            </a:endParaRPr>
          </a:p>
        </p:txBody>
      </p:sp>
      <p:sp>
        <p:nvSpPr>
          <p:cNvPr id="14" name="مربع نص 2">
            <a:extLst>
              <a:ext uri="{FF2B5EF4-FFF2-40B4-BE49-F238E27FC236}">
                <a16:creationId xmlns:a16="http://schemas.microsoft.com/office/drawing/2014/main" id="{A20B2F72-4E6F-8BF5-F371-39766240000E}"/>
              </a:ext>
            </a:extLst>
          </p:cNvPr>
          <p:cNvSpPr txBox="1"/>
          <p:nvPr/>
        </p:nvSpPr>
        <p:spPr>
          <a:xfrm>
            <a:off x="5127676" y="5829963"/>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a:t>
            </a:r>
          </a:p>
        </p:txBody>
      </p:sp>
      <p:sp>
        <p:nvSpPr>
          <p:cNvPr id="3" name="Date Placeholder 2">
            <a:extLst>
              <a:ext uri="{FF2B5EF4-FFF2-40B4-BE49-F238E27FC236}">
                <a16:creationId xmlns:a16="http://schemas.microsoft.com/office/drawing/2014/main" id="{5DA96753-311B-2199-720E-B07C45389B5C}"/>
              </a:ext>
            </a:extLst>
          </p:cNvPr>
          <p:cNvSpPr>
            <a:spLocks noGrp="1"/>
          </p:cNvSpPr>
          <p:nvPr>
            <p:ph type="dt" sz="half" idx="10"/>
          </p:nvPr>
        </p:nvSpPr>
        <p:spPr/>
        <p:txBody>
          <a:bodyPr/>
          <a:lstStyle/>
          <a:p>
            <a:fld id="{DC81772E-3051-4C07-AAF8-F6D840459F58}" type="uaqdatetime1">
              <a:rPr lang="ar-SA" smtClean="0"/>
              <a:t>13/07/1446</a:t>
            </a:fld>
            <a:endParaRPr lang="ar-SA"/>
          </a:p>
        </p:txBody>
      </p:sp>
      <p:sp>
        <p:nvSpPr>
          <p:cNvPr id="5" name="Footer Placeholder 4">
            <a:extLst>
              <a:ext uri="{FF2B5EF4-FFF2-40B4-BE49-F238E27FC236}">
                <a16:creationId xmlns:a16="http://schemas.microsoft.com/office/drawing/2014/main" id="{F89E79A8-D5E4-8DC5-1ED9-4ABE1684C6FB}"/>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292701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1A6546D-04CF-FE7B-8E8A-30FDCB07236A}"/>
              </a:ext>
            </a:extLst>
          </p:cNvPr>
          <p:cNvSpPr>
            <a:spLocks noGrp="1"/>
          </p:cNvSpPr>
          <p:nvPr>
            <p:ph idx="1"/>
          </p:nvPr>
        </p:nvSpPr>
        <p:spPr>
          <a:xfrm>
            <a:off x="639592" y="1877089"/>
            <a:ext cx="10681078" cy="3778276"/>
          </a:xfrm>
        </p:spPr>
        <p:txBody>
          <a:bodyPr/>
          <a:lstStyle/>
          <a:p>
            <a:endParaRPr lang="en-GB" dirty="0"/>
          </a:p>
        </p:txBody>
      </p:sp>
      <p:sp>
        <p:nvSpPr>
          <p:cNvPr id="4" name="Slide Number Placeholder 3">
            <a:extLst>
              <a:ext uri="{FF2B5EF4-FFF2-40B4-BE49-F238E27FC236}">
                <a16:creationId xmlns:a16="http://schemas.microsoft.com/office/drawing/2014/main" id="{3D9CCE92-A928-FA37-4EDF-7DBA84E23465}"/>
              </a:ext>
            </a:extLst>
          </p:cNvPr>
          <p:cNvSpPr>
            <a:spLocks noGrp="1"/>
          </p:cNvSpPr>
          <p:nvPr>
            <p:ph type="sldNum" sz="quarter" idx="12"/>
          </p:nvPr>
        </p:nvSpPr>
        <p:spPr/>
        <p:txBody>
          <a:bodyPr/>
          <a:lstStyle/>
          <a:p>
            <a:fld id="{B8037B11-A59B-F344-BF74-C4897707804B}" type="slidenum">
              <a:rPr lang="ar-SA" smtClean="0"/>
              <a:t>6</a:t>
            </a:fld>
            <a:endParaRPr lang="ar-SA"/>
          </a:p>
        </p:txBody>
      </p:sp>
      <p:sp>
        <p:nvSpPr>
          <p:cNvPr id="6" name="مستطيل 1">
            <a:extLst>
              <a:ext uri="{FF2B5EF4-FFF2-40B4-BE49-F238E27FC236}">
                <a16:creationId xmlns:a16="http://schemas.microsoft.com/office/drawing/2014/main" id="{FB71095B-FE8A-9177-5123-EFCFCF2F737B}"/>
              </a:ext>
            </a:extLst>
          </p:cNvPr>
          <p:cNvSpPr/>
          <p:nvPr/>
        </p:nvSpPr>
        <p:spPr>
          <a:xfrm>
            <a:off x="2950464" y="492359"/>
            <a:ext cx="6096000" cy="729430"/>
          </a:xfrm>
          <a:prstGeom prst="rect">
            <a:avLst/>
          </a:prstGeom>
        </p:spPr>
        <p:txBody>
          <a:bodyPr>
            <a:spAutoFit/>
          </a:bodyPr>
          <a:lstStyle/>
          <a:p>
            <a:pPr lvl="0" algn="ctr">
              <a:lnSpc>
                <a:spcPct val="115000"/>
              </a:lnSpc>
              <a:defRPr/>
            </a:pPr>
            <a:r>
              <a:rPr lang="ar-SA" sz="3600" b="1" kern="1800" dirty="0">
                <a:latin typeface="Arabic Typesetting" panose="03020402040406030203" pitchFamily="66" charset="-78"/>
                <a:ea typeface="Times New Roman" panose="02020603050405020304" pitchFamily="18" charset="0"/>
                <a:cs typeface="Arabic Typesetting" panose="03020402040406030203" pitchFamily="66" charset="-78"/>
              </a:rPr>
              <a:t>فضلاً حصر المشاركات كنقاط التي تتفق مع المعيار الثاني </a:t>
            </a:r>
            <a:endParaRPr lang="en-US" sz="3600" dirty="0">
              <a:latin typeface="Arabic Typesetting" panose="03020402040406030203" pitchFamily="66" charset="-78"/>
              <a:ea typeface="Calibri" panose="020F0502020204030204" pitchFamily="34" charset="0"/>
              <a:cs typeface="Arabic Typesetting" panose="03020402040406030203" pitchFamily="66" charset="-78"/>
            </a:endParaRPr>
          </a:p>
        </p:txBody>
      </p:sp>
      <p:sp>
        <p:nvSpPr>
          <p:cNvPr id="7" name="مربع نص 2">
            <a:extLst>
              <a:ext uri="{FF2B5EF4-FFF2-40B4-BE49-F238E27FC236}">
                <a16:creationId xmlns:a16="http://schemas.microsoft.com/office/drawing/2014/main" id="{5ED8E461-0E8D-385F-8E0B-E5A11D3194CB}"/>
              </a:ext>
            </a:extLst>
          </p:cNvPr>
          <p:cNvSpPr txBox="1"/>
          <p:nvPr/>
        </p:nvSpPr>
        <p:spPr>
          <a:xfrm>
            <a:off x="4948772" y="5789689"/>
            <a:ext cx="6924038" cy="477054"/>
          </a:xfrm>
          <a:prstGeom prst="rect">
            <a:avLst/>
          </a:prstGeom>
          <a:noFill/>
        </p:spPr>
        <p:txBody>
          <a:bodyPr wrap="square" rtlCol="1">
            <a:spAutoFit/>
          </a:bodyPr>
          <a:lstStyle/>
          <a:p>
            <a:pPr algn="r"/>
            <a:r>
              <a:rPr lang="ar-SA" sz="2500" b="1" dirty="0">
                <a:solidFill>
                  <a:srgbClr val="C00000"/>
                </a:solidFill>
                <a:latin typeface="Arabic Typesetting" panose="03020402040406030203" pitchFamily="66" charset="-78"/>
                <a:cs typeface="Arabic Typesetting" panose="03020402040406030203" pitchFamily="66" charset="-78"/>
              </a:rPr>
              <a:t>* إرفاق مايثبت ذلك من شهادات أو أو وثائق عن كل مشاركة تم ذكرها أعلاه في الشريحة التي تليها  </a:t>
            </a:r>
          </a:p>
        </p:txBody>
      </p:sp>
      <p:sp>
        <p:nvSpPr>
          <p:cNvPr id="3" name="Date Placeholder 2">
            <a:extLst>
              <a:ext uri="{FF2B5EF4-FFF2-40B4-BE49-F238E27FC236}">
                <a16:creationId xmlns:a16="http://schemas.microsoft.com/office/drawing/2014/main" id="{6327137D-FFE1-F617-D569-2A73AEF1A296}"/>
              </a:ext>
            </a:extLst>
          </p:cNvPr>
          <p:cNvSpPr>
            <a:spLocks noGrp="1"/>
          </p:cNvSpPr>
          <p:nvPr>
            <p:ph type="dt" sz="half" idx="10"/>
          </p:nvPr>
        </p:nvSpPr>
        <p:spPr/>
        <p:txBody>
          <a:bodyPr/>
          <a:lstStyle/>
          <a:p>
            <a:fld id="{1EBA8384-D236-4ADD-BBCF-C15D62B835AB}" type="uaqdatetime1">
              <a:rPr lang="ar-SA" smtClean="0"/>
              <a:t>13/07/1446</a:t>
            </a:fld>
            <a:endParaRPr lang="ar-SA"/>
          </a:p>
        </p:txBody>
      </p:sp>
      <p:sp>
        <p:nvSpPr>
          <p:cNvPr id="5" name="Footer Placeholder 4">
            <a:extLst>
              <a:ext uri="{FF2B5EF4-FFF2-40B4-BE49-F238E27FC236}">
                <a16:creationId xmlns:a16="http://schemas.microsoft.com/office/drawing/2014/main" id="{5BF07F0B-D10E-5841-CF7A-874AF000B771}"/>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122097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261650-1B04-5938-5242-A13D1E96FE03}"/>
              </a:ext>
            </a:extLst>
          </p:cNvPr>
          <p:cNvSpPr txBox="1">
            <a:spLocks noGrp="1"/>
          </p:cNvSpPr>
          <p:nvPr>
            <p:ph type="title"/>
          </p:nvPr>
        </p:nvSpPr>
        <p:spPr>
          <a:xfrm>
            <a:off x="838200" y="689771"/>
            <a:ext cx="9572625" cy="590546"/>
          </a:xfrm>
          <a:prstGeom prst="rect">
            <a:avLst/>
          </a:prstGeom>
          <a:noFill/>
        </p:spPr>
        <p:txBody>
          <a:bodyPr wrap="square">
            <a:spAutoFit/>
          </a:bodyPr>
          <a:lstStyle/>
          <a:p>
            <a:r>
              <a:rPr lang="ar-SA" sz="35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الثاني </a:t>
            </a:r>
          </a:p>
        </p:txBody>
      </p:sp>
      <p:sp>
        <p:nvSpPr>
          <p:cNvPr id="4" name="Slide Number Placeholder 3">
            <a:extLst>
              <a:ext uri="{FF2B5EF4-FFF2-40B4-BE49-F238E27FC236}">
                <a16:creationId xmlns:a16="http://schemas.microsoft.com/office/drawing/2014/main" id="{248C3B5E-B74E-43EF-17A1-A105AA5EB74C}"/>
              </a:ext>
            </a:extLst>
          </p:cNvPr>
          <p:cNvSpPr>
            <a:spLocks noGrp="1"/>
          </p:cNvSpPr>
          <p:nvPr>
            <p:ph type="sldNum" sz="quarter" idx="12"/>
          </p:nvPr>
        </p:nvSpPr>
        <p:spPr/>
        <p:txBody>
          <a:bodyPr/>
          <a:lstStyle/>
          <a:p>
            <a:fld id="{B8037B11-A59B-F344-BF74-C4897707804B}" type="slidenum">
              <a:rPr lang="ar-SA" smtClean="0"/>
              <a:t>7</a:t>
            </a:fld>
            <a:endParaRPr lang="ar-SA"/>
          </a:p>
        </p:txBody>
      </p:sp>
      <p:sp>
        <p:nvSpPr>
          <p:cNvPr id="3" name="Date Placeholder 2">
            <a:extLst>
              <a:ext uri="{FF2B5EF4-FFF2-40B4-BE49-F238E27FC236}">
                <a16:creationId xmlns:a16="http://schemas.microsoft.com/office/drawing/2014/main" id="{6C1C563C-7711-9EF0-EF04-A9B3E6DD887E}"/>
              </a:ext>
            </a:extLst>
          </p:cNvPr>
          <p:cNvSpPr>
            <a:spLocks noGrp="1"/>
          </p:cNvSpPr>
          <p:nvPr>
            <p:ph type="dt" sz="half" idx="10"/>
          </p:nvPr>
        </p:nvSpPr>
        <p:spPr/>
        <p:txBody>
          <a:bodyPr/>
          <a:lstStyle/>
          <a:p>
            <a:fld id="{38C088C2-C8DD-4D17-9AEA-D7E3FB63EAD1}" type="uaqdatetime1">
              <a:rPr lang="ar-SA" smtClean="0"/>
              <a:t>13/07/1446</a:t>
            </a:fld>
            <a:endParaRPr lang="ar-SA"/>
          </a:p>
        </p:txBody>
      </p:sp>
      <p:sp>
        <p:nvSpPr>
          <p:cNvPr id="5" name="Footer Placeholder 4">
            <a:extLst>
              <a:ext uri="{FF2B5EF4-FFF2-40B4-BE49-F238E27FC236}">
                <a16:creationId xmlns:a16="http://schemas.microsoft.com/office/drawing/2014/main" id="{2692AA77-69A4-6001-BD5D-9E7E53D965E1}"/>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139599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261650-1B04-5938-5242-A13D1E96FE03}"/>
              </a:ext>
            </a:extLst>
          </p:cNvPr>
          <p:cNvSpPr txBox="1">
            <a:spLocks noGrp="1"/>
          </p:cNvSpPr>
          <p:nvPr>
            <p:ph type="title"/>
          </p:nvPr>
        </p:nvSpPr>
        <p:spPr>
          <a:xfrm>
            <a:off x="838200" y="689771"/>
            <a:ext cx="9572625" cy="590546"/>
          </a:xfrm>
          <a:prstGeom prst="rect">
            <a:avLst/>
          </a:prstGeom>
          <a:noFill/>
        </p:spPr>
        <p:txBody>
          <a:bodyPr wrap="square">
            <a:spAutoFit/>
          </a:bodyPr>
          <a:lstStyle/>
          <a:p>
            <a:r>
              <a:rPr lang="ar-SA" sz="35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الثاني </a:t>
            </a:r>
          </a:p>
        </p:txBody>
      </p:sp>
      <p:sp>
        <p:nvSpPr>
          <p:cNvPr id="4" name="Slide Number Placeholder 3">
            <a:extLst>
              <a:ext uri="{FF2B5EF4-FFF2-40B4-BE49-F238E27FC236}">
                <a16:creationId xmlns:a16="http://schemas.microsoft.com/office/drawing/2014/main" id="{248C3B5E-B74E-43EF-17A1-A105AA5EB74C}"/>
              </a:ext>
            </a:extLst>
          </p:cNvPr>
          <p:cNvSpPr>
            <a:spLocks noGrp="1"/>
          </p:cNvSpPr>
          <p:nvPr>
            <p:ph type="sldNum" sz="quarter" idx="12"/>
          </p:nvPr>
        </p:nvSpPr>
        <p:spPr/>
        <p:txBody>
          <a:bodyPr/>
          <a:lstStyle/>
          <a:p>
            <a:fld id="{B8037B11-A59B-F344-BF74-C4897707804B}" type="slidenum">
              <a:rPr lang="ar-SA" smtClean="0"/>
              <a:t>8</a:t>
            </a:fld>
            <a:endParaRPr lang="ar-SA"/>
          </a:p>
        </p:txBody>
      </p:sp>
      <p:sp>
        <p:nvSpPr>
          <p:cNvPr id="3" name="Date Placeholder 2">
            <a:extLst>
              <a:ext uri="{FF2B5EF4-FFF2-40B4-BE49-F238E27FC236}">
                <a16:creationId xmlns:a16="http://schemas.microsoft.com/office/drawing/2014/main" id="{D2B0C9A6-40C5-3CCA-7BB1-BB3AE4193BEB}"/>
              </a:ext>
            </a:extLst>
          </p:cNvPr>
          <p:cNvSpPr>
            <a:spLocks noGrp="1"/>
          </p:cNvSpPr>
          <p:nvPr>
            <p:ph type="dt" sz="half" idx="10"/>
          </p:nvPr>
        </p:nvSpPr>
        <p:spPr/>
        <p:txBody>
          <a:bodyPr/>
          <a:lstStyle/>
          <a:p>
            <a:fld id="{458B3B02-A833-4CE6-906E-E632E108644A}" type="uaqdatetime1">
              <a:rPr lang="ar-SA" smtClean="0"/>
              <a:t>13/07/1446</a:t>
            </a:fld>
            <a:endParaRPr lang="ar-SA"/>
          </a:p>
        </p:txBody>
      </p:sp>
      <p:sp>
        <p:nvSpPr>
          <p:cNvPr id="5" name="Footer Placeholder 4">
            <a:extLst>
              <a:ext uri="{FF2B5EF4-FFF2-40B4-BE49-F238E27FC236}">
                <a16:creationId xmlns:a16="http://schemas.microsoft.com/office/drawing/2014/main" id="{9AAA379C-BCF7-E126-01AD-9D2A7A064DF8}"/>
              </a:ext>
            </a:extLst>
          </p:cNvPr>
          <p:cNvSpPr>
            <a:spLocks noGrp="1"/>
          </p:cNvSpPr>
          <p:nvPr>
            <p:ph type="ftr" sz="quarter" idx="11"/>
          </p:nvPr>
        </p:nvSpPr>
        <p:spPr/>
        <p:txBody>
          <a:bodyPr/>
          <a:lstStyle/>
          <a:p>
            <a:r>
              <a:rPr lang="en-US"/>
              <a:t>Prof. Hala Kamel </a:t>
            </a:r>
            <a:endParaRPr lang="ar-SA"/>
          </a:p>
        </p:txBody>
      </p:sp>
    </p:spTree>
    <p:extLst>
      <p:ext uri="{BB962C8B-B14F-4D97-AF65-F5344CB8AC3E}">
        <p14:creationId xmlns:p14="http://schemas.microsoft.com/office/powerpoint/2010/main" val="260247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261650-1B04-5938-5242-A13D1E96FE03}"/>
              </a:ext>
            </a:extLst>
          </p:cNvPr>
          <p:cNvSpPr txBox="1">
            <a:spLocks noGrp="1"/>
          </p:cNvSpPr>
          <p:nvPr>
            <p:ph type="title"/>
          </p:nvPr>
        </p:nvSpPr>
        <p:spPr>
          <a:xfrm>
            <a:off x="838200" y="689771"/>
            <a:ext cx="9572625" cy="590546"/>
          </a:xfrm>
          <a:prstGeom prst="rect">
            <a:avLst/>
          </a:prstGeom>
          <a:noFill/>
        </p:spPr>
        <p:txBody>
          <a:bodyPr wrap="square">
            <a:spAutoFit/>
          </a:bodyPr>
          <a:lstStyle/>
          <a:p>
            <a:r>
              <a:rPr lang="ar-SA" sz="3500" b="1" dirty="0">
                <a:solidFill>
                  <a:srgbClr val="006666"/>
                </a:solidFill>
                <a:latin typeface="Arabic Typesetting" panose="03020402040406030203" pitchFamily="66" charset="-78"/>
                <a:cs typeface="Arabic Typesetting" panose="03020402040406030203" pitchFamily="66" charset="-78"/>
              </a:rPr>
              <a:t>* إرفاق صورمن الشهادات أو الوثائق التي تثبت المشاركة ذات العلاقة بالمعيار الثاني </a:t>
            </a:r>
          </a:p>
        </p:txBody>
      </p:sp>
      <p:sp>
        <p:nvSpPr>
          <p:cNvPr id="2" name="Footer Placeholder 1">
            <a:extLst>
              <a:ext uri="{FF2B5EF4-FFF2-40B4-BE49-F238E27FC236}">
                <a16:creationId xmlns:a16="http://schemas.microsoft.com/office/drawing/2014/main" id="{6CFA447C-1A0D-956F-243B-4A9C3FBC4C47}"/>
              </a:ext>
            </a:extLst>
          </p:cNvPr>
          <p:cNvSpPr>
            <a:spLocks noGrp="1"/>
          </p:cNvSpPr>
          <p:nvPr>
            <p:ph type="ftr" sz="quarter" idx="11"/>
          </p:nvPr>
        </p:nvSpPr>
        <p:spPr/>
        <p:txBody>
          <a:bodyPr/>
          <a:lstStyle/>
          <a:p>
            <a:r>
              <a:rPr lang="en-GB"/>
              <a:t>Prof. Hala Kamel </a:t>
            </a:r>
            <a:endParaRPr lang="ar-SA"/>
          </a:p>
        </p:txBody>
      </p:sp>
      <p:sp>
        <p:nvSpPr>
          <p:cNvPr id="4" name="Slide Number Placeholder 3">
            <a:extLst>
              <a:ext uri="{FF2B5EF4-FFF2-40B4-BE49-F238E27FC236}">
                <a16:creationId xmlns:a16="http://schemas.microsoft.com/office/drawing/2014/main" id="{248C3B5E-B74E-43EF-17A1-A105AA5EB74C}"/>
              </a:ext>
            </a:extLst>
          </p:cNvPr>
          <p:cNvSpPr>
            <a:spLocks noGrp="1"/>
          </p:cNvSpPr>
          <p:nvPr>
            <p:ph type="sldNum" sz="quarter" idx="12"/>
          </p:nvPr>
        </p:nvSpPr>
        <p:spPr/>
        <p:txBody>
          <a:bodyPr/>
          <a:lstStyle/>
          <a:p>
            <a:fld id="{B8037B11-A59B-F344-BF74-C4897707804B}" type="slidenum">
              <a:rPr lang="ar-SA" smtClean="0"/>
              <a:t>9</a:t>
            </a:fld>
            <a:endParaRPr lang="ar-SA"/>
          </a:p>
        </p:txBody>
      </p:sp>
      <p:sp>
        <p:nvSpPr>
          <p:cNvPr id="3" name="Date Placeholder 2">
            <a:extLst>
              <a:ext uri="{FF2B5EF4-FFF2-40B4-BE49-F238E27FC236}">
                <a16:creationId xmlns:a16="http://schemas.microsoft.com/office/drawing/2014/main" id="{C081FF79-B83A-F50D-4454-E68995D95A9D}"/>
              </a:ext>
            </a:extLst>
          </p:cNvPr>
          <p:cNvSpPr>
            <a:spLocks noGrp="1"/>
          </p:cNvSpPr>
          <p:nvPr>
            <p:ph type="dt" sz="half" idx="10"/>
          </p:nvPr>
        </p:nvSpPr>
        <p:spPr/>
        <p:txBody>
          <a:bodyPr/>
          <a:lstStyle/>
          <a:p>
            <a:fld id="{EC8B930D-CD32-4313-9A35-266F454F55B3}" type="uaqdatetime1">
              <a:rPr lang="ar-SA" smtClean="0"/>
              <a:t>13/07/1446</a:t>
            </a:fld>
            <a:endParaRPr lang="ar-SA"/>
          </a:p>
        </p:txBody>
      </p:sp>
    </p:spTree>
    <p:extLst>
      <p:ext uri="{BB962C8B-B14F-4D97-AF65-F5344CB8AC3E}">
        <p14:creationId xmlns:p14="http://schemas.microsoft.com/office/powerpoint/2010/main" val="2500997180"/>
      </p:ext>
    </p:extLst>
  </p:cSld>
  <p:clrMapOvr>
    <a:masterClrMapping/>
  </p:clrMapOvr>
</p:sld>
</file>

<file path=ppt/theme/theme1.xml><?xml version="1.0" encoding="utf-8"?>
<a:theme xmlns:a="http://schemas.openxmlformats.org/drawingml/2006/main" name="نسق Office">
  <a:themeElements>
    <a:clrScheme name="الوان الجامعة">
      <a:dk1>
        <a:srgbClr val="006770"/>
      </a:dk1>
      <a:lt1>
        <a:sysClr val="window" lastClr="FFFFFF"/>
      </a:lt1>
      <a:dk2>
        <a:srgbClr val="12303D"/>
      </a:dk2>
      <a:lt2>
        <a:srgbClr val="E7E6E6"/>
      </a:lt2>
      <a:accent1>
        <a:srgbClr val="006770"/>
      </a:accent1>
      <a:accent2>
        <a:srgbClr val="A9894C"/>
      </a:accent2>
      <a:accent3>
        <a:srgbClr val="A5A5A5"/>
      </a:accent3>
      <a:accent4>
        <a:srgbClr val="16ACBA"/>
      </a:accent4>
      <a:accent5>
        <a:srgbClr val="6E610D"/>
      </a:accent5>
      <a:accent6>
        <a:srgbClr val="BAA40D"/>
      </a:accent6>
      <a:hlink>
        <a:srgbClr val="6E0D45"/>
      </a:hlink>
      <a:folHlink>
        <a:srgbClr val="0067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1487</Words>
  <Application>Microsoft Office PowerPoint</Application>
  <PresentationFormat>Widescreen</PresentationFormat>
  <Paragraphs>222</Paragraphs>
  <Slides>39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Arabic Typesetting</vt:lpstr>
      <vt:lpstr>Arial</vt:lpstr>
      <vt:lpstr>Arial Rounded MT Bold</vt:lpstr>
      <vt:lpstr>Blackadder ITC</vt:lpstr>
      <vt:lpstr>Calibri</vt:lpstr>
      <vt:lpstr>Century Gothic</vt:lpstr>
      <vt:lpstr>PT Bold Heading</vt:lpstr>
      <vt:lpstr>Times New Roman</vt:lpstr>
      <vt:lpstr>TS Safaa</vt:lpstr>
      <vt:lpstr>TS Safaa Bold</vt:lpstr>
      <vt:lpstr>TS Safaa Medium</vt:lpstr>
      <vt:lpstr>Wingdings</vt:lpstr>
      <vt:lpstr>نسق Office</vt:lpstr>
      <vt:lpstr>   </vt:lpstr>
      <vt:lpstr>PowerPoint Presentation</vt:lpstr>
      <vt:lpstr>PowerPoint Presentation</vt:lpstr>
      <vt:lpstr>* فضلاً إرفاق صورة من السجل الأكاديمي هنا</vt:lpstr>
      <vt:lpstr>PowerPoint Presentation</vt:lpstr>
      <vt:lpstr>PowerPoint Presentation</vt:lpstr>
      <vt:lpstr>* إرفاق صورمن الشهادات أو الوثائق التي تثبت المشاركة ذات العلاقة بالمعيار الثاني </vt:lpstr>
      <vt:lpstr>* إرفاق صورمن الشهادات أو الوثائق التي تثبت المشاركة ذات العلاقة بالمعيار الثاني </vt:lpstr>
      <vt:lpstr>* إرفاق صورمن الشهادات أو الوثائق التي تثبت المشاركة ذات العلاقة بالمعيار الثاني </vt:lpstr>
      <vt:lpstr>PowerPoint Presentation</vt:lpstr>
      <vt:lpstr>PowerPoint Presentation</vt:lpstr>
      <vt:lpstr>* إرفاق صورمن الشهادات أو الوثائق التي تثبت المشاركة ذات العلاقة بالمعيار الثالث </vt:lpstr>
      <vt:lpstr>* إرفاق صورمن الشهادات أو الوثائق التي تثبت المشاركة ذات العلاقة بالمعيار الثالث </vt:lpstr>
      <vt:lpstr>* إرفاق صورمن الشهادات أو الوثائق التي تثبت المشاركة ذات العلاقة بالمعيار الثالث </vt:lpstr>
      <vt:lpstr>PowerPoint Presentation</vt:lpstr>
      <vt:lpstr>PowerPoint Presentation</vt:lpstr>
      <vt:lpstr>* إرفاق صورمن الشهادات أو الوثائق التي تثبت المشاركة ذات العلاقة بالمعيار الرابع</vt:lpstr>
      <vt:lpstr>* إرفاق صورمن الشهادات أو الوثائق التي تثبت المشاركة ذات العلاقة بالمعيار الرابع </vt:lpstr>
      <vt:lpstr>* إرفاق صورمن الشهادات أو الوثائق التي تثبت المشاركة ذات العلاقة بالمعيار الرابع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Medical Biochemistry</dc:title>
  <dc:creator>Microsoft Office User</dc:creator>
  <cp:lastModifiedBy>Dr. Hala Kamel</cp:lastModifiedBy>
  <cp:revision>30</cp:revision>
  <dcterms:created xsi:type="dcterms:W3CDTF">2022-11-28T17:05:48Z</dcterms:created>
  <dcterms:modified xsi:type="dcterms:W3CDTF">2025-01-13T16:25:21Z</dcterms:modified>
</cp:coreProperties>
</file>