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8" r:id="rId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60" d="100"/>
          <a:sy n="6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10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10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11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1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11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1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2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2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3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3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3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44"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45" name="Bowl with salmon cakes, salad, and humm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46"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4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54" name="bowl of salad with fried rice, boiled eggs, and chopstick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5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6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Bowl with salmon cakes, salad, and humm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Live Video Small">
    <p:spTree>
      <p:nvGrpSpPr>
        <p:cNvPr id="1" name=""/>
        <p:cNvGrpSpPr/>
        <p:nvPr/>
      </p:nvGrpSpPr>
      <p:grpSpPr>
        <a:xfrm>
          <a:off x="0" y="0"/>
          <a:ext cx="0" cy="0"/>
          <a:chOff x="0" y="0"/>
          <a:chExt cx="0" cy="0"/>
        </a:xfrm>
      </p:grpSpPr>
      <p:sp>
        <p:nvSpPr>
          <p:cNvPr id="71"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72"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7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7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Live Video Large">
    <p:spTree>
      <p:nvGrpSpPr>
        <p:cNvPr id="1" name=""/>
        <p:cNvGrpSpPr/>
        <p:nvPr/>
      </p:nvGrpSpPr>
      <p:grpSpPr>
        <a:xfrm>
          <a:off x="0" y="0"/>
          <a:ext cx="0" cy="0"/>
          <a:chOff x="0" y="0"/>
          <a:chExt cx="0" cy="0"/>
        </a:xfrm>
      </p:grpSpPr>
      <p:sp>
        <p:nvSpPr>
          <p:cNvPr id="81"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2"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8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8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9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9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9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10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10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 name="Image" descr="Image"/>
          <p:cNvPicPr>
            <a:picLocks noChangeAspect="1"/>
          </p:cNvPicPr>
          <p:nvPr/>
        </p:nvPicPr>
        <p:blipFill>
          <a:blip r:embed="rId2">
            <a:alphaModFix amt="51920"/>
          </a:blip>
          <a:srcRect l="7162" r="76650" b="72075"/>
          <a:stretch>
            <a:fillRect/>
          </a:stretch>
        </p:blipFill>
        <p:spPr>
          <a:xfrm>
            <a:off x="10192742" y="-28121"/>
            <a:ext cx="3998418" cy="3895291"/>
          </a:xfrm>
          <a:prstGeom prst="rect">
            <a:avLst/>
          </a:prstGeom>
          <a:ln w="12700">
            <a:miter lim="400000"/>
          </a:ln>
        </p:spPr>
      </p:pic>
      <p:pic>
        <p:nvPicPr>
          <p:cNvPr id="190" name="Image" descr="Image"/>
          <p:cNvPicPr>
            <a:picLocks noChangeAspect="1"/>
          </p:cNvPicPr>
          <p:nvPr/>
        </p:nvPicPr>
        <p:blipFill>
          <a:blip r:embed="rId2"/>
          <a:srcRect t="93049"/>
          <a:stretch>
            <a:fillRect/>
          </a:stretch>
        </p:blipFill>
        <p:spPr>
          <a:xfrm>
            <a:off x="-14785" y="12878866"/>
            <a:ext cx="21963312" cy="862054"/>
          </a:xfrm>
          <a:prstGeom prst="rect">
            <a:avLst/>
          </a:prstGeom>
          <a:ln w="12700">
            <a:miter lim="400000"/>
          </a:ln>
        </p:spPr>
      </p:pic>
      <p:pic>
        <p:nvPicPr>
          <p:cNvPr id="191" name="pasted-movie.png" descr="pasted-movie.png"/>
          <p:cNvPicPr>
            <a:picLocks noChangeAspect="1"/>
          </p:cNvPicPr>
          <p:nvPr/>
        </p:nvPicPr>
        <p:blipFill>
          <a:blip r:embed="rId3"/>
          <a:stretch>
            <a:fillRect/>
          </a:stretch>
        </p:blipFill>
        <p:spPr>
          <a:xfrm>
            <a:off x="10447535" y="26926"/>
            <a:ext cx="3488930" cy="3010058"/>
          </a:xfrm>
          <a:prstGeom prst="rect">
            <a:avLst/>
          </a:prstGeom>
          <a:ln w="12700">
            <a:miter lim="400000"/>
          </a:ln>
        </p:spPr>
      </p:pic>
      <p:sp>
        <p:nvSpPr>
          <p:cNvPr id="192" name="تهنئة فخر واعتزاز…"/>
          <p:cNvSpPr txBox="1"/>
          <p:nvPr/>
        </p:nvSpPr>
        <p:spPr>
          <a:xfrm>
            <a:off x="2490421" y="3757834"/>
            <a:ext cx="19403158" cy="17697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rtl="1">
              <a:defRPr sz="3000">
                <a:latin typeface="TS Safaa Bold"/>
                <a:ea typeface="TS Safaa Bold"/>
                <a:cs typeface="TS Safaa Bold"/>
                <a:sym typeface="TS Safaa Bold"/>
              </a:defRPr>
            </a:pPr>
            <a:r>
              <a:rPr dirty="0" err="1"/>
              <a:t>تهنئة</a:t>
            </a:r>
            <a:endParaRPr dirty="0"/>
          </a:p>
          <a:p>
            <a:pPr algn="ctr" rtl="1">
              <a:spcBef>
                <a:spcPts val="1000"/>
              </a:spcBef>
              <a:defRPr sz="4000">
                <a:latin typeface="TS Safaa Regular"/>
                <a:ea typeface="TS Safaa Regular"/>
                <a:cs typeface="TS Safaa Regular"/>
                <a:sym typeface="TS Safaa Regular"/>
              </a:defRPr>
            </a:pPr>
            <a:r>
              <a:rPr dirty="0" err="1"/>
              <a:t>تتقدم</a:t>
            </a:r>
            <a:r>
              <a:rPr dirty="0"/>
              <a:t> </a:t>
            </a:r>
            <a:r>
              <a:rPr dirty="0" err="1"/>
              <a:t>كلية</a:t>
            </a:r>
            <a:r>
              <a:rPr dirty="0"/>
              <a:t> </a:t>
            </a:r>
            <a:r>
              <a:rPr dirty="0" err="1"/>
              <a:t>الطب</a:t>
            </a:r>
            <a:r>
              <a:rPr dirty="0"/>
              <a:t> </a:t>
            </a:r>
            <a:r>
              <a:rPr dirty="0" err="1"/>
              <a:t>بجامعة</a:t>
            </a:r>
            <a:r>
              <a:rPr dirty="0"/>
              <a:t> </a:t>
            </a:r>
            <a:r>
              <a:rPr dirty="0" err="1"/>
              <a:t>أم</a:t>
            </a:r>
            <a:r>
              <a:rPr dirty="0"/>
              <a:t> </a:t>
            </a:r>
            <a:r>
              <a:rPr dirty="0" err="1"/>
              <a:t>القرى</a:t>
            </a:r>
            <a:r>
              <a:rPr dirty="0"/>
              <a:t> </a:t>
            </a:r>
            <a:r>
              <a:rPr dirty="0" err="1"/>
              <a:t>بأسمى</a:t>
            </a:r>
            <a:r>
              <a:rPr dirty="0"/>
              <a:t> </a:t>
            </a:r>
            <a:r>
              <a:rPr dirty="0" err="1"/>
              <a:t>عبارات</a:t>
            </a:r>
            <a:r>
              <a:rPr dirty="0"/>
              <a:t> </a:t>
            </a:r>
            <a:r>
              <a:rPr dirty="0" err="1"/>
              <a:t>التهاني</a:t>
            </a:r>
            <a:r>
              <a:rPr dirty="0"/>
              <a:t> </a:t>
            </a:r>
            <a:r>
              <a:rPr dirty="0" err="1"/>
              <a:t>والتبريكات</a:t>
            </a:r>
            <a:r>
              <a:rPr dirty="0"/>
              <a:t> </a:t>
            </a:r>
            <a:r>
              <a:rPr dirty="0" err="1"/>
              <a:t>ل</a:t>
            </a:r>
            <a:r>
              <a:rPr lang="ar-SA" dirty="0"/>
              <a:t> (صفة المنسوب)</a:t>
            </a:r>
            <a:r>
              <a:rPr dirty="0"/>
              <a:t>:</a:t>
            </a:r>
          </a:p>
        </p:txBody>
      </p:sp>
      <p:sp>
        <p:nvSpPr>
          <p:cNvPr id="193" name="حسان حسن حسان الوافي"/>
          <p:cNvSpPr txBox="1"/>
          <p:nvPr/>
        </p:nvSpPr>
        <p:spPr>
          <a:xfrm>
            <a:off x="2490421" y="6465072"/>
            <a:ext cx="19403158" cy="7858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rtl="1">
              <a:defRPr>
                <a:solidFill>
                  <a:srgbClr val="30666F"/>
                </a:solidFill>
                <a:latin typeface="TS Safaa Bold"/>
                <a:ea typeface="TS Safaa Bold"/>
                <a:cs typeface="TS Safaa Bold"/>
                <a:sym typeface="TS Safaa Bold"/>
              </a:defRPr>
            </a:lvl1pPr>
          </a:lstStyle>
          <a:p>
            <a:r>
              <a:rPr lang="ar-SA" dirty="0"/>
              <a:t>الاسم الرباعي</a:t>
            </a:r>
            <a:endParaRPr dirty="0"/>
          </a:p>
        </p:txBody>
      </p:sp>
      <p:sp>
        <p:nvSpPr>
          <p:cNvPr id="194" name="بمناسبة إدراج اسمه ضمن قائمة الباحثين الأعلى نشراً و الأعلى استشهاداً لعام 2025م، بناءً على البيانات المستقاة من قواعد البيانات العالمية Scopus."/>
          <p:cNvSpPr txBox="1"/>
          <p:nvPr/>
        </p:nvSpPr>
        <p:spPr>
          <a:xfrm>
            <a:off x="3319707" y="8385421"/>
            <a:ext cx="17744586" cy="10855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rtl="1">
              <a:defRPr sz="3500">
                <a:solidFill>
                  <a:srgbClr val="A78750"/>
                </a:solidFill>
                <a:latin typeface="TS Safaa Bold"/>
                <a:ea typeface="TS Safaa Bold"/>
                <a:cs typeface="TS Safaa Bold"/>
                <a:sym typeface="TS Safaa Bold"/>
              </a:defRPr>
            </a:pPr>
            <a:r>
              <a:rPr dirty="0" err="1">
                <a:latin typeface="TS Safaa Regular"/>
                <a:ea typeface="TS Safaa Regular"/>
                <a:cs typeface="TS Safaa Regular"/>
                <a:sym typeface="TS Safaa Regular"/>
              </a:rPr>
              <a:t>بمناسبة</a:t>
            </a:r>
            <a:r>
              <a:rPr dirty="0">
                <a:latin typeface="TS Safaa Regular"/>
                <a:ea typeface="TS Safaa Regular"/>
                <a:cs typeface="TS Safaa Regular"/>
                <a:sym typeface="TS Safaa Regular"/>
              </a:rPr>
              <a:t> </a:t>
            </a:r>
            <a:r>
              <a:rPr lang="ar-SA" dirty="0"/>
              <a:t>المناسبة او الانجاز</a:t>
            </a:r>
            <a:r>
              <a:rPr dirty="0"/>
              <a:t> </a:t>
            </a:r>
            <a:r>
              <a:rPr dirty="0" err="1"/>
              <a:t>لعام</a:t>
            </a:r>
            <a:r>
              <a:rPr lang="ar-SA" dirty="0"/>
              <a:t>(</a:t>
            </a:r>
            <a:r>
              <a:rPr dirty="0"/>
              <a:t> </a:t>
            </a:r>
            <a:r>
              <a:rPr lang="ar-SA" dirty="0"/>
              <a:t>حدد العام بالميلادي) </a:t>
            </a:r>
            <a:r>
              <a:rPr dirty="0" err="1"/>
              <a:t>م</a:t>
            </a:r>
            <a:r>
              <a:rPr dirty="0">
                <a:latin typeface="TS Safaa Regular"/>
                <a:ea typeface="TS Safaa Regular"/>
                <a:cs typeface="TS Safaa Regular"/>
                <a:sym typeface="TS Safaa Regular"/>
              </a:rPr>
              <a:t>، </a:t>
            </a:r>
            <a:r>
              <a:rPr dirty="0" err="1">
                <a:latin typeface="TS Safaa Regular"/>
                <a:ea typeface="TS Safaa Regular"/>
                <a:cs typeface="TS Safaa Regular"/>
                <a:sym typeface="TS Safaa Regular"/>
              </a:rPr>
              <a:t>بناءً</a:t>
            </a:r>
            <a:r>
              <a:rPr dirty="0">
                <a:latin typeface="TS Safaa Regular"/>
                <a:ea typeface="TS Safaa Regular"/>
                <a:cs typeface="TS Safaa Regular"/>
                <a:sym typeface="TS Safaa Regular"/>
              </a:rPr>
              <a:t> </a:t>
            </a:r>
            <a:r>
              <a:rPr dirty="0" err="1">
                <a:latin typeface="TS Safaa Regular"/>
                <a:ea typeface="TS Safaa Regular"/>
                <a:cs typeface="TS Safaa Regular"/>
                <a:sym typeface="TS Safaa Regular"/>
              </a:rPr>
              <a:t>على</a:t>
            </a:r>
            <a:r>
              <a:rPr dirty="0">
                <a:latin typeface="TS Safaa Regular"/>
                <a:ea typeface="TS Safaa Regular"/>
                <a:cs typeface="TS Safaa Regular"/>
                <a:sym typeface="TS Safaa Regular"/>
              </a:rPr>
              <a:t> </a:t>
            </a:r>
            <a:r>
              <a:rPr lang="ar-SA" dirty="0">
                <a:latin typeface="TS Safaa Regular"/>
                <a:ea typeface="TS Safaa Regular"/>
                <a:cs typeface="TS Safaa Regular"/>
                <a:sym typeface="TS Safaa Regular"/>
              </a:rPr>
              <a:t>(حدد المصدر</a:t>
            </a:r>
            <a:endParaRPr dirty="0">
              <a:latin typeface="TS Safaa Regular"/>
              <a:ea typeface="TS Safaa Regular"/>
              <a:cs typeface="TS Safaa Regular"/>
              <a:sym typeface="TS Safaa Regular"/>
            </a:endParaRPr>
          </a:p>
        </p:txBody>
      </p:sp>
      <p:sp>
        <p:nvSpPr>
          <p:cNvPr id="195" name="هذا الإنجاز النوعي يعكس جودة الإنتاج البحثي، ويعد دليلاً ساطعاً على التميز والإسهام الفاعل في تقدم المعرفة الطبية عالمياً. وتفخر كلية الطب بمثل هذه الكفاءات الوطنية التي ترفع اسم جامعة أم القرى في المحافل العلمية الكبرى.…"/>
          <p:cNvSpPr txBox="1"/>
          <p:nvPr/>
        </p:nvSpPr>
        <p:spPr>
          <a:xfrm>
            <a:off x="2490421" y="10341180"/>
            <a:ext cx="19403158" cy="10733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ctr" rtl="1">
              <a:defRPr sz="3000">
                <a:latin typeface="TS Safaa Regular"/>
                <a:ea typeface="TS Safaa Regular"/>
                <a:cs typeface="TS Safaa Regular"/>
                <a:sym typeface="TS Safaa Regular"/>
              </a:defRPr>
            </a:pPr>
            <a:r>
              <a:rPr lang="ar-SA" dirty="0"/>
              <a:t>نص اضافي</a:t>
            </a:r>
            <a:endParaRPr dirty="0"/>
          </a:p>
          <a:p>
            <a:pPr algn="ctr" rtl="1">
              <a:spcBef>
                <a:spcPts val="1000"/>
              </a:spcBef>
              <a:defRPr sz="3000">
                <a:latin typeface="TS Safaa Regular"/>
                <a:ea typeface="TS Safaa Regular"/>
                <a:cs typeface="TS Safaa Regular"/>
                <a:sym typeface="TS Safaa Regular"/>
              </a:defRPr>
            </a:pPr>
            <a:r>
              <a:rPr lang="ar-SA"/>
              <a:t>نص إضافي </a:t>
            </a:r>
            <a:endParaRPr dirty="0"/>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40</Words>
  <Application>Microsoft Macintosh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Helvetica Neue</vt:lpstr>
      <vt:lpstr>Helvetica Neue Medium</vt:lpstr>
      <vt:lpstr>TS Safaa Regular</vt:lpstr>
      <vt:lpstr>21_BasicWhite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Arwa  Filimban</cp:lastModifiedBy>
  <cp:revision>3</cp:revision>
  <dcterms:modified xsi:type="dcterms:W3CDTF">2026-01-24T16:54:39Z</dcterms:modified>
</cp:coreProperties>
</file>