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42"/>
  </p:notesMasterIdLst>
  <p:sldIdLst>
    <p:sldId id="670" r:id="rId2"/>
    <p:sldId id="651" r:id="rId3"/>
    <p:sldId id="512" r:id="rId4"/>
    <p:sldId id="513" r:id="rId5"/>
    <p:sldId id="515" r:id="rId6"/>
    <p:sldId id="516" r:id="rId7"/>
    <p:sldId id="517" r:id="rId8"/>
    <p:sldId id="518" r:id="rId9"/>
    <p:sldId id="519" r:id="rId10"/>
    <p:sldId id="520" r:id="rId11"/>
    <p:sldId id="521" r:id="rId12"/>
    <p:sldId id="522" r:id="rId13"/>
    <p:sldId id="523" r:id="rId14"/>
    <p:sldId id="663" r:id="rId15"/>
    <p:sldId id="653" r:id="rId16"/>
    <p:sldId id="654" r:id="rId17"/>
    <p:sldId id="655" r:id="rId18"/>
    <p:sldId id="656" r:id="rId19"/>
    <p:sldId id="664" r:id="rId20"/>
    <p:sldId id="524" r:id="rId21"/>
    <p:sldId id="525" r:id="rId22"/>
    <p:sldId id="526" r:id="rId23"/>
    <p:sldId id="657" r:id="rId24"/>
    <p:sldId id="665" r:id="rId25"/>
    <p:sldId id="530" r:id="rId26"/>
    <p:sldId id="531" r:id="rId27"/>
    <p:sldId id="532" r:id="rId28"/>
    <p:sldId id="533" r:id="rId29"/>
    <p:sldId id="534" r:id="rId30"/>
    <p:sldId id="667" r:id="rId31"/>
    <p:sldId id="668" r:id="rId32"/>
    <p:sldId id="529" r:id="rId33"/>
    <p:sldId id="666" r:id="rId34"/>
    <p:sldId id="658" r:id="rId35"/>
    <p:sldId id="669" r:id="rId36"/>
    <p:sldId id="660" r:id="rId37"/>
    <p:sldId id="661" r:id="rId38"/>
    <p:sldId id="662" r:id="rId39"/>
    <p:sldId id="671" r:id="rId40"/>
    <p:sldId id="65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300" autoAdjust="0"/>
    <p:restoredTop sz="93404" autoAdjust="0"/>
  </p:normalViewPr>
  <p:slideViewPr>
    <p:cSldViewPr snapToGrid="0" snapToObjects="1">
      <p:cViewPr varScale="1">
        <p:scale>
          <a:sx n="74" d="100"/>
          <a:sy n="74" d="100"/>
        </p:scale>
        <p:origin x="554" y="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506130-3827-0849-BB55-9CFF80407C45}" type="datetimeFigureOut">
              <a:rPr lang="en-US" smtClean="0"/>
              <a:t>4/27/2025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690532-BE2D-0449-A6A9-1340885E44EE}" type="slidenum">
              <a:rPr lang="en-US" smtClean="0"/>
              <a:t>‹#›</a:t>
            </a:fld>
            <a:endParaRPr lang="en-US"/>
          </a:p>
        </p:txBody>
      </p:sp>
    </p:spTree>
    <p:extLst>
      <p:ext uri="{BB962C8B-B14F-4D97-AF65-F5344CB8AC3E}">
        <p14:creationId xmlns:p14="http://schemas.microsoft.com/office/powerpoint/2010/main" val="1394442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690532-BE2D-0449-A6A9-1340885E44EE}" type="slidenum">
              <a:rPr lang="en-US" smtClean="0"/>
              <a:t>1</a:t>
            </a:fld>
            <a:endParaRPr lang="en-US"/>
          </a:p>
        </p:txBody>
      </p:sp>
    </p:spTree>
    <p:extLst>
      <p:ext uri="{BB962C8B-B14F-4D97-AF65-F5344CB8AC3E}">
        <p14:creationId xmlns:p14="http://schemas.microsoft.com/office/powerpoint/2010/main" val="40004921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46986B5-AE53-1144-9216-CA9B2290D967}"/>
              </a:ext>
            </a:extLst>
          </p:cNvPr>
          <p:cNvSpPr>
            <a:spLocks noGrp="1"/>
          </p:cNvSpPr>
          <p:nvPr>
            <p:ph type="ctrTitle"/>
          </p:nvPr>
        </p:nvSpPr>
        <p:spPr>
          <a:xfrm>
            <a:off x="4968239" y="2197767"/>
            <a:ext cx="6799038" cy="1312195"/>
          </a:xfrm>
          <a:prstGeom prst="rect">
            <a:avLst/>
          </a:prstGeom>
        </p:spPr>
        <p:txBody>
          <a:bodyPr anchor="b">
            <a:normAutofit/>
          </a:bodyPr>
          <a:lstStyle>
            <a:lvl1pPr algn="ctr">
              <a:defRPr sz="3600"/>
            </a:lvl1pPr>
          </a:lstStyle>
          <a:p>
            <a:r>
              <a:rPr lang="ar-SA" dirty="0"/>
              <a:t>انقر لتحرير نمط عنوان الشكل الرئيسي</a:t>
            </a:r>
          </a:p>
        </p:txBody>
      </p:sp>
      <p:sp>
        <p:nvSpPr>
          <p:cNvPr id="3" name="عنوان فرعي 2">
            <a:extLst>
              <a:ext uri="{FF2B5EF4-FFF2-40B4-BE49-F238E27FC236}">
                <a16:creationId xmlns:a16="http://schemas.microsoft.com/office/drawing/2014/main" id="{9579C2B2-396D-884D-A983-3012357D4232}"/>
              </a:ext>
            </a:extLst>
          </p:cNvPr>
          <p:cNvSpPr>
            <a:spLocks noGrp="1"/>
          </p:cNvSpPr>
          <p:nvPr>
            <p:ph type="subTitle" idx="1"/>
          </p:nvPr>
        </p:nvSpPr>
        <p:spPr>
          <a:xfrm>
            <a:off x="4968240" y="3602038"/>
            <a:ext cx="6799038" cy="1655762"/>
          </a:xfrm>
          <a:prstGeom prst="rect">
            <a:avLst/>
          </a:prstGeom>
        </p:spPr>
        <p:txBody>
          <a:bodyPr>
            <a:normAutofit/>
          </a:bodyPr>
          <a:lstStyle>
            <a:lvl1pPr marL="0" indent="0" algn="ctr">
              <a:buNone/>
              <a:defRPr sz="2800">
                <a:solidFill>
                  <a:schemeClr val="bg1"/>
                </a:solidFill>
                <a:latin typeface="TS Safaa Medium" panose="00000600000000000000" pitchFamily="50" charset="-78"/>
                <a:cs typeface="TS Safaa Medium" panose="00000600000000000000" pitchFamily="50"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dirty="0"/>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7E1CFEFC-6038-2148-9AE3-1EB841ACF614}"/>
              </a:ext>
            </a:extLst>
          </p:cNvPr>
          <p:cNvSpPr>
            <a:spLocks noGrp="1"/>
          </p:cNvSpPr>
          <p:nvPr>
            <p:ph type="dt" sz="half" idx="10"/>
          </p:nvPr>
        </p:nvSpPr>
        <p:spPr/>
        <p:txBody>
          <a:bodyPr/>
          <a:lstStyle/>
          <a:p>
            <a:fld id="{8C3D7307-544A-4E4F-9F0A-8DD9C769EDA1}" type="uaqdatetime1">
              <a:rPr lang="ar-SA" smtClean="0"/>
              <a:t>29/10/1446</a:t>
            </a:fld>
            <a:endParaRPr lang="ar-SA"/>
          </a:p>
        </p:txBody>
      </p:sp>
      <p:sp>
        <p:nvSpPr>
          <p:cNvPr id="5" name="عنصر نائب للتذييل 4">
            <a:extLst>
              <a:ext uri="{FF2B5EF4-FFF2-40B4-BE49-F238E27FC236}">
                <a16:creationId xmlns:a16="http://schemas.microsoft.com/office/drawing/2014/main" id="{943F6C17-2CCA-E24A-AC4A-C35F102F4B50}"/>
              </a:ext>
            </a:extLst>
          </p:cNvPr>
          <p:cNvSpPr>
            <a:spLocks noGrp="1"/>
          </p:cNvSpPr>
          <p:nvPr>
            <p:ph type="ftr" sz="quarter" idx="11"/>
          </p:nvPr>
        </p:nvSpPr>
        <p:spPr/>
        <p:txBody>
          <a:bodyPr/>
          <a:lstStyle/>
          <a:p>
            <a:r>
              <a:rPr lang="en-US"/>
              <a:t>Prof. Hala Kamel </a:t>
            </a:r>
            <a:endParaRPr lang="ar-SA"/>
          </a:p>
        </p:txBody>
      </p:sp>
      <p:sp>
        <p:nvSpPr>
          <p:cNvPr id="6" name="عنصر نائب لرقم الشريحة 5">
            <a:extLst>
              <a:ext uri="{FF2B5EF4-FFF2-40B4-BE49-F238E27FC236}">
                <a16:creationId xmlns:a16="http://schemas.microsoft.com/office/drawing/2014/main" id="{FCBC5927-7E53-F046-92B4-D15BA08D2732}"/>
              </a:ext>
            </a:extLst>
          </p:cNvPr>
          <p:cNvSpPr>
            <a:spLocks noGrp="1"/>
          </p:cNvSpPr>
          <p:nvPr>
            <p:ph type="sldNum" sz="quarter" idx="12"/>
          </p:nvPr>
        </p:nvSpPr>
        <p:spPr/>
        <p:txBody>
          <a:bodyPr/>
          <a:lstStyle/>
          <a:p>
            <a:fld id="{B8037B11-A59B-F344-BF74-C4897707804B}" type="slidenum">
              <a:rPr lang="ar-SA" smtClean="0"/>
              <a:t>‹#›</a:t>
            </a:fld>
            <a:endParaRPr lang="ar-SA"/>
          </a:p>
        </p:txBody>
      </p:sp>
      <p:pic>
        <p:nvPicPr>
          <p:cNvPr id="7" name="صورة 6">
            <a:extLst>
              <a:ext uri="{FF2B5EF4-FFF2-40B4-BE49-F238E27FC236}">
                <a16:creationId xmlns:a16="http://schemas.microsoft.com/office/drawing/2014/main" id="{7A38FA47-4615-C745-BCB2-3493C3E961D2}"/>
              </a:ext>
            </a:extLst>
          </p:cNvPr>
          <p:cNvPicPr>
            <a:picLocks noChangeAspect="1"/>
          </p:cNvPicPr>
          <p:nvPr userDrawn="1"/>
        </p:nvPicPr>
        <p:blipFill>
          <a:blip r:embed="rId3"/>
          <a:srcRect/>
          <a:stretch/>
        </p:blipFill>
        <p:spPr>
          <a:xfrm>
            <a:off x="10764177" y="380274"/>
            <a:ext cx="1093692" cy="936635"/>
          </a:xfrm>
          <a:prstGeom prst="rect">
            <a:avLst/>
          </a:prstGeom>
        </p:spPr>
      </p:pic>
    </p:spTree>
    <p:extLst>
      <p:ext uri="{BB962C8B-B14F-4D97-AF65-F5344CB8AC3E}">
        <p14:creationId xmlns:p14="http://schemas.microsoft.com/office/powerpoint/2010/main" val="1937977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فارغ">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8CE34759-526C-3B4F-A0A2-0B2F6F5AA419}"/>
              </a:ext>
            </a:extLst>
          </p:cNvPr>
          <p:cNvSpPr>
            <a:spLocks noGrp="1"/>
          </p:cNvSpPr>
          <p:nvPr>
            <p:ph type="dt" sz="half" idx="10"/>
          </p:nvPr>
        </p:nvSpPr>
        <p:spPr/>
        <p:txBody>
          <a:bodyPr/>
          <a:lstStyle/>
          <a:p>
            <a:fld id="{D327F0A3-39B9-43B0-907C-F148A248B29F}" type="uaqdatetime1">
              <a:rPr lang="ar-SA" smtClean="0"/>
              <a:t>29/10/1446</a:t>
            </a:fld>
            <a:endParaRPr lang="ar-SA"/>
          </a:p>
        </p:txBody>
      </p:sp>
      <p:sp>
        <p:nvSpPr>
          <p:cNvPr id="3" name="عنصر نائب للتذييل 2">
            <a:extLst>
              <a:ext uri="{FF2B5EF4-FFF2-40B4-BE49-F238E27FC236}">
                <a16:creationId xmlns:a16="http://schemas.microsoft.com/office/drawing/2014/main" id="{8952C61A-CBD1-684D-BA0B-190B32DAF4C3}"/>
              </a:ext>
            </a:extLst>
          </p:cNvPr>
          <p:cNvSpPr>
            <a:spLocks noGrp="1"/>
          </p:cNvSpPr>
          <p:nvPr>
            <p:ph type="ftr" sz="quarter" idx="11"/>
          </p:nvPr>
        </p:nvSpPr>
        <p:spPr/>
        <p:txBody>
          <a:bodyPr/>
          <a:lstStyle/>
          <a:p>
            <a:r>
              <a:rPr lang="en-US"/>
              <a:t>Prof. Hala Kamel </a:t>
            </a:r>
            <a:endParaRPr lang="ar-SA"/>
          </a:p>
        </p:txBody>
      </p:sp>
      <p:sp>
        <p:nvSpPr>
          <p:cNvPr id="4" name="عنصر نائب لرقم الشريحة 3">
            <a:extLst>
              <a:ext uri="{FF2B5EF4-FFF2-40B4-BE49-F238E27FC236}">
                <a16:creationId xmlns:a16="http://schemas.microsoft.com/office/drawing/2014/main" id="{04FA5C87-3966-4448-A5D7-51EA545BEDB9}"/>
              </a:ext>
            </a:extLst>
          </p:cNvPr>
          <p:cNvSpPr>
            <a:spLocks noGrp="1"/>
          </p:cNvSpPr>
          <p:nvPr>
            <p:ph type="sldNum" sz="quarter" idx="12"/>
          </p:nvPr>
        </p:nvSpPr>
        <p:spPr/>
        <p:txBody>
          <a:bodyPr/>
          <a:lstStyle/>
          <a:p>
            <a:fld id="{B8037B11-A59B-F344-BF74-C4897707804B}" type="slidenum">
              <a:rPr lang="ar-SA" smtClean="0"/>
              <a:t>‹#›</a:t>
            </a:fld>
            <a:endParaRPr lang="ar-SA"/>
          </a:p>
        </p:txBody>
      </p:sp>
      <p:pic>
        <p:nvPicPr>
          <p:cNvPr id="5" name="صورة 4">
            <a:extLst>
              <a:ext uri="{FF2B5EF4-FFF2-40B4-BE49-F238E27FC236}">
                <a16:creationId xmlns:a16="http://schemas.microsoft.com/office/drawing/2014/main" id="{297DCBCC-BFB5-774F-9FEA-BA0869B4F581}"/>
              </a:ext>
            </a:extLst>
          </p:cNvPr>
          <p:cNvPicPr>
            <a:picLocks noChangeAspect="1"/>
          </p:cNvPicPr>
          <p:nvPr userDrawn="1"/>
        </p:nvPicPr>
        <p:blipFill>
          <a:blip r:embed="rId3"/>
          <a:srcRect/>
          <a:stretch/>
        </p:blipFill>
        <p:spPr>
          <a:xfrm>
            <a:off x="702013" y="0"/>
            <a:ext cx="1802990" cy="1863089"/>
          </a:xfrm>
          <a:prstGeom prst="rect">
            <a:avLst/>
          </a:prstGeom>
        </p:spPr>
      </p:pic>
    </p:spTree>
    <p:extLst>
      <p:ext uri="{BB962C8B-B14F-4D97-AF65-F5344CB8AC3E}">
        <p14:creationId xmlns:p14="http://schemas.microsoft.com/office/powerpoint/2010/main" val="3524924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81E4D1F-43BA-E94B-8D86-C40DF0354FA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902F8537-7415-7449-A472-FDB08748C29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4AFB53A6-7B9A-5647-9B86-60B8D0E6B1D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2BAA055B-128B-514A-BE20-35B067F6427F}"/>
              </a:ext>
            </a:extLst>
          </p:cNvPr>
          <p:cNvSpPr>
            <a:spLocks noGrp="1"/>
          </p:cNvSpPr>
          <p:nvPr>
            <p:ph type="dt" sz="half" idx="10"/>
          </p:nvPr>
        </p:nvSpPr>
        <p:spPr/>
        <p:txBody>
          <a:bodyPr/>
          <a:lstStyle/>
          <a:p>
            <a:fld id="{B5DC38BB-6711-4157-89D2-AD74E2CEFBC9}" type="uaqdatetime1">
              <a:rPr lang="ar-SA" smtClean="0"/>
              <a:t>29/10/1446</a:t>
            </a:fld>
            <a:endParaRPr lang="ar-SA"/>
          </a:p>
        </p:txBody>
      </p:sp>
      <p:sp>
        <p:nvSpPr>
          <p:cNvPr id="6" name="عنصر نائب للتذييل 5">
            <a:extLst>
              <a:ext uri="{FF2B5EF4-FFF2-40B4-BE49-F238E27FC236}">
                <a16:creationId xmlns:a16="http://schemas.microsoft.com/office/drawing/2014/main" id="{F466D763-BD22-DC41-989F-229F78B95442}"/>
              </a:ext>
            </a:extLst>
          </p:cNvPr>
          <p:cNvSpPr>
            <a:spLocks noGrp="1"/>
          </p:cNvSpPr>
          <p:nvPr>
            <p:ph type="ftr" sz="quarter" idx="11"/>
          </p:nvPr>
        </p:nvSpPr>
        <p:spPr/>
        <p:txBody>
          <a:bodyPr/>
          <a:lstStyle/>
          <a:p>
            <a:r>
              <a:rPr lang="en-US"/>
              <a:t>Prof. Hala Kamel </a:t>
            </a:r>
            <a:endParaRPr lang="ar-SA"/>
          </a:p>
        </p:txBody>
      </p:sp>
      <p:sp>
        <p:nvSpPr>
          <p:cNvPr id="7" name="عنصر نائب لرقم الشريحة 6">
            <a:extLst>
              <a:ext uri="{FF2B5EF4-FFF2-40B4-BE49-F238E27FC236}">
                <a16:creationId xmlns:a16="http://schemas.microsoft.com/office/drawing/2014/main" id="{6DD9CC9A-1D06-E64A-B4AA-9C5114E98C11}"/>
              </a:ext>
            </a:extLst>
          </p:cNvPr>
          <p:cNvSpPr>
            <a:spLocks noGrp="1"/>
          </p:cNvSpPr>
          <p:nvPr>
            <p:ph type="sldNum" sz="quarter" idx="12"/>
          </p:nvPr>
        </p:nvSpPr>
        <p:spPr/>
        <p:txBody>
          <a:bodyPr/>
          <a:lstStyle/>
          <a:p>
            <a:fld id="{B8037B11-A59B-F344-BF74-C4897707804B}" type="slidenum">
              <a:rPr lang="ar-SA" smtClean="0"/>
              <a:t>‹#›</a:t>
            </a:fld>
            <a:endParaRPr lang="ar-SA"/>
          </a:p>
        </p:txBody>
      </p:sp>
    </p:spTree>
    <p:extLst>
      <p:ext uri="{BB962C8B-B14F-4D97-AF65-F5344CB8AC3E}">
        <p14:creationId xmlns:p14="http://schemas.microsoft.com/office/powerpoint/2010/main" val="3869935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F8E528E-E095-7945-9E4E-E2E4C33BB85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C726BEC1-DB56-9B4B-8591-79C25826FE5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94DE50B3-95AF-6C40-AD19-A2448094756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6C2DAC75-3F7B-FD44-BCC3-59B585007D5E}"/>
              </a:ext>
            </a:extLst>
          </p:cNvPr>
          <p:cNvSpPr>
            <a:spLocks noGrp="1"/>
          </p:cNvSpPr>
          <p:nvPr>
            <p:ph type="dt" sz="half" idx="10"/>
          </p:nvPr>
        </p:nvSpPr>
        <p:spPr/>
        <p:txBody>
          <a:bodyPr/>
          <a:lstStyle/>
          <a:p>
            <a:fld id="{D3455EE9-595A-4796-BBDC-E8CA36923AC0}" type="uaqdatetime1">
              <a:rPr lang="ar-SA" smtClean="0"/>
              <a:t>29/10/1446</a:t>
            </a:fld>
            <a:endParaRPr lang="ar-SA"/>
          </a:p>
        </p:txBody>
      </p:sp>
      <p:sp>
        <p:nvSpPr>
          <p:cNvPr id="6" name="عنصر نائب للتذييل 5">
            <a:extLst>
              <a:ext uri="{FF2B5EF4-FFF2-40B4-BE49-F238E27FC236}">
                <a16:creationId xmlns:a16="http://schemas.microsoft.com/office/drawing/2014/main" id="{8694009E-487C-964C-8F28-6141CDC900B8}"/>
              </a:ext>
            </a:extLst>
          </p:cNvPr>
          <p:cNvSpPr>
            <a:spLocks noGrp="1"/>
          </p:cNvSpPr>
          <p:nvPr>
            <p:ph type="ftr" sz="quarter" idx="11"/>
          </p:nvPr>
        </p:nvSpPr>
        <p:spPr/>
        <p:txBody>
          <a:bodyPr/>
          <a:lstStyle/>
          <a:p>
            <a:r>
              <a:rPr lang="en-US"/>
              <a:t>Prof. Hala Kamel </a:t>
            </a:r>
            <a:endParaRPr lang="ar-SA"/>
          </a:p>
        </p:txBody>
      </p:sp>
      <p:sp>
        <p:nvSpPr>
          <p:cNvPr id="7" name="عنصر نائب لرقم الشريحة 6">
            <a:extLst>
              <a:ext uri="{FF2B5EF4-FFF2-40B4-BE49-F238E27FC236}">
                <a16:creationId xmlns:a16="http://schemas.microsoft.com/office/drawing/2014/main" id="{C774E5F9-1F94-A14A-B039-1348A4B39DD7}"/>
              </a:ext>
            </a:extLst>
          </p:cNvPr>
          <p:cNvSpPr>
            <a:spLocks noGrp="1"/>
          </p:cNvSpPr>
          <p:nvPr>
            <p:ph type="sldNum" sz="quarter" idx="12"/>
          </p:nvPr>
        </p:nvSpPr>
        <p:spPr/>
        <p:txBody>
          <a:bodyPr/>
          <a:lstStyle/>
          <a:p>
            <a:fld id="{B8037B11-A59B-F344-BF74-C4897707804B}" type="slidenum">
              <a:rPr lang="ar-SA" smtClean="0"/>
              <a:t>‹#›</a:t>
            </a:fld>
            <a:endParaRPr lang="ar-SA"/>
          </a:p>
        </p:txBody>
      </p:sp>
    </p:spTree>
    <p:extLst>
      <p:ext uri="{BB962C8B-B14F-4D97-AF65-F5344CB8AC3E}">
        <p14:creationId xmlns:p14="http://schemas.microsoft.com/office/powerpoint/2010/main" val="743615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809E330-7DA0-6E40-9DA1-5588F4B03D10}"/>
              </a:ext>
            </a:extLst>
          </p:cNvPr>
          <p:cNvSpPr>
            <a:spLocks noGrp="1"/>
          </p:cNvSpPr>
          <p:nvPr>
            <p:ph type="title"/>
          </p:nvPr>
        </p:nvSpPr>
        <p:spPr>
          <a:xfrm>
            <a:off x="838201" y="365125"/>
            <a:ext cx="9605210" cy="1325563"/>
          </a:xfrm>
          <a:prstGeom prst="rect">
            <a:avLst/>
          </a:prstGeom>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FA8ACBEC-84C6-9D44-A1EF-9ABCA3CA52F1}"/>
              </a:ext>
            </a:extLst>
          </p:cNvPr>
          <p:cNvSpPr>
            <a:spLocks noGrp="1"/>
          </p:cNvSpPr>
          <p:nvPr>
            <p:ph type="body" orient="vert" idx="1"/>
          </p:nvPr>
        </p:nvSpPr>
        <p:spPr>
          <a:xfrm>
            <a:off x="838200" y="1825625"/>
            <a:ext cx="10515600" cy="4351338"/>
          </a:xfrm>
          <a:prstGeom prst="rect">
            <a:avLst/>
          </a:prstGeo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ACC77A9D-E0F6-C040-BCA5-19FF40223A12}"/>
              </a:ext>
            </a:extLst>
          </p:cNvPr>
          <p:cNvSpPr>
            <a:spLocks noGrp="1"/>
          </p:cNvSpPr>
          <p:nvPr>
            <p:ph type="dt" sz="half" idx="10"/>
          </p:nvPr>
        </p:nvSpPr>
        <p:spPr/>
        <p:txBody>
          <a:bodyPr/>
          <a:lstStyle/>
          <a:p>
            <a:fld id="{C0AB2F46-5E4B-4711-ADDC-3711091E9600}" type="uaqdatetime1">
              <a:rPr lang="ar-SA" smtClean="0"/>
              <a:t>29/10/1446</a:t>
            </a:fld>
            <a:endParaRPr lang="ar-SA"/>
          </a:p>
        </p:txBody>
      </p:sp>
      <p:sp>
        <p:nvSpPr>
          <p:cNvPr id="5" name="عنصر نائب للتذييل 4">
            <a:extLst>
              <a:ext uri="{FF2B5EF4-FFF2-40B4-BE49-F238E27FC236}">
                <a16:creationId xmlns:a16="http://schemas.microsoft.com/office/drawing/2014/main" id="{094C0C9D-A174-024B-A60C-96DB6A1D1580}"/>
              </a:ext>
            </a:extLst>
          </p:cNvPr>
          <p:cNvSpPr>
            <a:spLocks noGrp="1"/>
          </p:cNvSpPr>
          <p:nvPr>
            <p:ph type="ftr" sz="quarter" idx="11"/>
          </p:nvPr>
        </p:nvSpPr>
        <p:spPr/>
        <p:txBody>
          <a:bodyPr/>
          <a:lstStyle/>
          <a:p>
            <a:r>
              <a:rPr lang="en-US"/>
              <a:t>Prof. Hala Kamel </a:t>
            </a:r>
            <a:endParaRPr lang="ar-SA"/>
          </a:p>
        </p:txBody>
      </p:sp>
      <p:sp>
        <p:nvSpPr>
          <p:cNvPr id="6" name="عنصر نائب لرقم الشريحة 5">
            <a:extLst>
              <a:ext uri="{FF2B5EF4-FFF2-40B4-BE49-F238E27FC236}">
                <a16:creationId xmlns:a16="http://schemas.microsoft.com/office/drawing/2014/main" id="{9FA1FDDC-D125-B946-8CCB-8F03E9188BEE}"/>
              </a:ext>
            </a:extLst>
          </p:cNvPr>
          <p:cNvSpPr>
            <a:spLocks noGrp="1"/>
          </p:cNvSpPr>
          <p:nvPr>
            <p:ph type="sldNum" sz="quarter" idx="12"/>
          </p:nvPr>
        </p:nvSpPr>
        <p:spPr/>
        <p:txBody>
          <a:bodyPr/>
          <a:lstStyle/>
          <a:p>
            <a:fld id="{B8037B11-A59B-F344-BF74-C4897707804B}" type="slidenum">
              <a:rPr lang="ar-SA" smtClean="0"/>
              <a:t>‹#›</a:t>
            </a:fld>
            <a:endParaRPr lang="ar-SA"/>
          </a:p>
        </p:txBody>
      </p:sp>
    </p:spTree>
    <p:extLst>
      <p:ext uri="{BB962C8B-B14F-4D97-AF65-F5344CB8AC3E}">
        <p14:creationId xmlns:p14="http://schemas.microsoft.com/office/powerpoint/2010/main" val="2835488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D20F9102-7BF6-664E-B2EB-EBFEC723771A}"/>
              </a:ext>
            </a:extLst>
          </p:cNvPr>
          <p:cNvSpPr>
            <a:spLocks noGrp="1"/>
          </p:cNvSpPr>
          <p:nvPr>
            <p:ph type="title" orient="vert"/>
          </p:nvPr>
        </p:nvSpPr>
        <p:spPr>
          <a:xfrm>
            <a:off x="8724900" y="365125"/>
            <a:ext cx="2628900" cy="5811838"/>
          </a:xfrm>
          <a:prstGeom prst="rect">
            <a:avLst/>
          </a:prstGeo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9CDA1F35-179D-1A4C-AD2B-BA2FC5545AC6}"/>
              </a:ext>
            </a:extLst>
          </p:cNvPr>
          <p:cNvSpPr>
            <a:spLocks noGrp="1"/>
          </p:cNvSpPr>
          <p:nvPr>
            <p:ph type="body" orient="vert" idx="1"/>
          </p:nvPr>
        </p:nvSpPr>
        <p:spPr>
          <a:xfrm>
            <a:off x="838200" y="365125"/>
            <a:ext cx="7734300" cy="5811838"/>
          </a:xfrm>
          <a:prstGeom prst="rect">
            <a:avLst/>
          </a:prstGeo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FE34EC09-D01B-2243-81CB-1A5AA72E2740}"/>
              </a:ext>
            </a:extLst>
          </p:cNvPr>
          <p:cNvSpPr>
            <a:spLocks noGrp="1"/>
          </p:cNvSpPr>
          <p:nvPr>
            <p:ph type="dt" sz="half" idx="10"/>
          </p:nvPr>
        </p:nvSpPr>
        <p:spPr/>
        <p:txBody>
          <a:bodyPr/>
          <a:lstStyle/>
          <a:p>
            <a:fld id="{9866F6A3-5351-4722-8316-EB17956095F7}" type="uaqdatetime1">
              <a:rPr lang="ar-SA" smtClean="0"/>
              <a:t>29/10/1446</a:t>
            </a:fld>
            <a:endParaRPr lang="ar-SA"/>
          </a:p>
        </p:txBody>
      </p:sp>
      <p:sp>
        <p:nvSpPr>
          <p:cNvPr id="5" name="عنصر نائب للتذييل 4">
            <a:extLst>
              <a:ext uri="{FF2B5EF4-FFF2-40B4-BE49-F238E27FC236}">
                <a16:creationId xmlns:a16="http://schemas.microsoft.com/office/drawing/2014/main" id="{7ABF2742-3AEE-844C-808B-EFFDC0524194}"/>
              </a:ext>
            </a:extLst>
          </p:cNvPr>
          <p:cNvSpPr>
            <a:spLocks noGrp="1"/>
          </p:cNvSpPr>
          <p:nvPr>
            <p:ph type="ftr" sz="quarter" idx="11"/>
          </p:nvPr>
        </p:nvSpPr>
        <p:spPr/>
        <p:txBody>
          <a:bodyPr/>
          <a:lstStyle/>
          <a:p>
            <a:r>
              <a:rPr lang="en-US"/>
              <a:t>Prof. Hala Kamel </a:t>
            </a:r>
            <a:endParaRPr lang="ar-SA"/>
          </a:p>
        </p:txBody>
      </p:sp>
      <p:sp>
        <p:nvSpPr>
          <p:cNvPr id="6" name="عنصر نائب لرقم الشريحة 5">
            <a:extLst>
              <a:ext uri="{FF2B5EF4-FFF2-40B4-BE49-F238E27FC236}">
                <a16:creationId xmlns:a16="http://schemas.microsoft.com/office/drawing/2014/main" id="{9EF6FFFC-B142-C149-BB5F-59D6710BB8CB}"/>
              </a:ext>
            </a:extLst>
          </p:cNvPr>
          <p:cNvSpPr>
            <a:spLocks noGrp="1"/>
          </p:cNvSpPr>
          <p:nvPr>
            <p:ph type="sldNum" sz="quarter" idx="12"/>
          </p:nvPr>
        </p:nvSpPr>
        <p:spPr/>
        <p:txBody>
          <a:bodyPr/>
          <a:lstStyle/>
          <a:p>
            <a:fld id="{B8037B11-A59B-F344-BF74-C4897707804B}" type="slidenum">
              <a:rPr lang="ar-SA" smtClean="0"/>
              <a:t>‹#›</a:t>
            </a:fld>
            <a:endParaRPr lang="ar-SA"/>
          </a:p>
        </p:txBody>
      </p:sp>
    </p:spTree>
    <p:extLst>
      <p:ext uri="{BB962C8B-B14F-4D97-AF65-F5344CB8AC3E}">
        <p14:creationId xmlns:p14="http://schemas.microsoft.com/office/powerpoint/2010/main" val="153307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عنوان ومحتو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BCDF5406-7857-8342-83D5-AC85FC5DB86C}"/>
              </a:ext>
            </a:extLst>
          </p:cNvPr>
          <p:cNvSpPr>
            <a:spLocks noGrp="1"/>
          </p:cNvSpPr>
          <p:nvPr>
            <p:ph idx="1"/>
          </p:nvPr>
        </p:nvSpPr>
        <p:spPr>
          <a:xfrm>
            <a:off x="838200" y="1716506"/>
            <a:ext cx="10515600" cy="4460457"/>
          </a:xfrm>
          <a:prstGeom prst="rect">
            <a:avLst/>
          </a:prstGeom>
        </p:spPr>
        <p:txBody>
          <a:bodyPr/>
          <a:lstStyle>
            <a:lvl1pPr algn="l" rtl="0">
              <a:defRPr/>
            </a:lvl1pPr>
            <a:lvl2pPr algn="l" rtl="0">
              <a:defRPr/>
            </a:lvl2pPr>
            <a:lvl3pPr algn="l" rtl="0">
              <a:defRPr/>
            </a:lvl3pPr>
            <a:lvl4pPr algn="l" rtl="0">
              <a:defRPr/>
            </a:lvl4pPr>
            <a:lvl5pPr algn="l" rtl="0">
              <a:defRPr/>
            </a:lvl5pPr>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p>
        </p:txBody>
      </p:sp>
      <p:sp>
        <p:nvSpPr>
          <p:cNvPr id="4" name="عنصر نائب للتاريخ 3">
            <a:extLst>
              <a:ext uri="{FF2B5EF4-FFF2-40B4-BE49-F238E27FC236}">
                <a16:creationId xmlns:a16="http://schemas.microsoft.com/office/drawing/2014/main" id="{C7B1625B-0E45-2C43-A3B7-96A88AC1710A}"/>
              </a:ext>
            </a:extLst>
          </p:cNvPr>
          <p:cNvSpPr>
            <a:spLocks noGrp="1"/>
          </p:cNvSpPr>
          <p:nvPr>
            <p:ph type="dt" sz="half" idx="10"/>
          </p:nvPr>
        </p:nvSpPr>
        <p:spPr/>
        <p:txBody>
          <a:bodyPr/>
          <a:lstStyle/>
          <a:p>
            <a:fld id="{474A2733-3893-4239-AEC2-F7E60BEDB4C9}" type="uaqdatetime1">
              <a:rPr lang="ar-SA" smtClean="0"/>
              <a:t>29/10/1446</a:t>
            </a:fld>
            <a:endParaRPr lang="ar-SA"/>
          </a:p>
        </p:txBody>
      </p:sp>
      <p:sp>
        <p:nvSpPr>
          <p:cNvPr id="5" name="عنصر نائب للتذييل 4">
            <a:extLst>
              <a:ext uri="{FF2B5EF4-FFF2-40B4-BE49-F238E27FC236}">
                <a16:creationId xmlns:a16="http://schemas.microsoft.com/office/drawing/2014/main" id="{078F5DB7-16D4-2B41-82F5-64D42B289456}"/>
              </a:ext>
            </a:extLst>
          </p:cNvPr>
          <p:cNvSpPr>
            <a:spLocks noGrp="1"/>
          </p:cNvSpPr>
          <p:nvPr>
            <p:ph type="ftr" sz="quarter" idx="11"/>
          </p:nvPr>
        </p:nvSpPr>
        <p:spPr/>
        <p:txBody>
          <a:bodyPr/>
          <a:lstStyle/>
          <a:p>
            <a:r>
              <a:rPr lang="en-US"/>
              <a:t>Prof. Hala Kamel </a:t>
            </a:r>
            <a:endParaRPr lang="ar-SA"/>
          </a:p>
        </p:txBody>
      </p:sp>
      <p:sp>
        <p:nvSpPr>
          <p:cNvPr id="6" name="عنصر نائب لرقم الشريحة 5">
            <a:extLst>
              <a:ext uri="{FF2B5EF4-FFF2-40B4-BE49-F238E27FC236}">
                <a16:creationId xmlns:a16="http://schemas.microsoft.com/office/drawing/2014/main" id="{0A47D68B-2E05-B941-8B52-A5F4CF8F4F2B}"/>
              </a:ext>
            </a:extLst>
          </p:cNvPr>
          <p:cNvSpPr>
            <a:spLocks noGrp="1"/>
          </p:cNvSpPr>
          <p:nvPr>
            <p:ph type="sldNum" sz="quarter" idx="12"/>
          </p:nvPr>
        </p:nvSpPr>
        <p:spPr/>
        <p:txBody>
          <a:bodyPr/>
          <a:lstStyle/>
          <a:p>
            <a:fld id="{B8037B11-A59B-F344-BF74-C4897707804B}" type="slidenum">
              <a:rPr lang="ar-SA" smtClean="0"/>
              <a:t>‹#›</a:t>
            </a:fld>
            <a:endParaRPr lang="ar-SA"/>
          </a:p>
        </p:txBody>
      </p:sp>
      <p:pic>
        <p:nvPicPr>
          <p:cNvPr id="10" name="صورة 9">
            <a:extLst>
              <a:ext uri="{FF2B5EF4-FFF2-40B4-BE49-F238E27FC236}">
                <a16:creationId xmlns:a16="http://schemas.microsoft.com/office/drawing/2014/main" id="{5D1AAC48-582C-F245-9351-57868E84DA3A}"/>
              </a:ext>
            </a:extLst>
          </p:cNvPr>
          <p:cNvPicPr>
            <a:picLocks noChangeAspect="1"/>
          </p:cNvPicPr>
          <p:nvPr userDrawn="1"/>
        </p:nvPicPr>
        <p:blipFill>
          <a:blip r:embed="rId3"/>
          <a:srcRect/>
          <a:stretch/>
        </p:blipFill>
        <p:spPr>
          <a:xfrm>
            <a:off x="10764177" y="380274"/>
            <a:ext cx="1093692" cy="936634"/>
          </a:xfrm>
          <a:prstGeom prst="rect">
            <a:avLst/>
          </a:prstGeom>
        </p:spPr>
      </p:pic>
      <p:sp>
        <p:nvSpPr>
          <p:cNvPr id="9" name="عنوان 1">
            <a:extLst>
              <a:ext uri="{FF2B5EF4-FFF2-40B4-BE49-F238E27FC236}">
                <a16:creationId xmlns:a16="http://schemas.microsoft.com/office/drawing/2014/main" id="{A455F353-0925-42A8-9D2D-C80C50D4E829}"/>
              </a:ext>
            </a:extLst>
          </p:cNvPr>
          <p:cNvSpPr>
            <a:spLocks noGrp="1"/>
          </p:cNvSpPr>
          <p:nvPr>
            <p:ph type="title"/>
          </p:nvPr>
        </p:nvSpPr>
        <p:spPr>
          <a:xfrm>
            <a:off x="849630" y="538615"/>
            <a:ext cx="9573125" cy="663993"/>
          </a:xfrm>
          <a:prstGeom prst="rect">
            <a:avLst/>
          </a:prstGeom>
        </p:spPr>
        <p:txBody>
          <a:bodyPr>
            <a:normAutofit/>
          </a:bodyPr>
          <a:lstStyle>
            <a:lvl1pPr algn="l" rtl="0">
              <a:defRPr sz="2800"/>
            </a:lvl1pPr>
          </a:lstStyle>
          <a:p>
            <a:r>
              <a:rPr lang="ar-SA" dirty="0"/>
              <a:t>انقر لتحرير نمط عنوان الشكل الرئيسي</a:t>
            </a:r>
          </a:p>
        </p:txBody>
      </p:sp>
      <p:cxnSp>
        <p:nvCxnSpPr>
          <p:cNvPr id="11" name="رابط مستقيم 10">
            <a:extLst>
              <a:ext uri="{FF2B5EF4-FFF2-40B4-BE49-F238E27FC236}">
                <a16:creationId xmlns:a16="http://schemas.microsoft.com/office/drawing/2014/main" id="{6BFE7852-D504-44A6-AA6F-DDFC2E0F23F3}"/>
              </a:ext>
            </a:extLst>
          </p:cNvPr>
          <p:cNvCxnSpPr>
            <a:cxnSpLocks/>
          </p:cNvCxnSpPr>
          <p:nvPr userDrawn="1"/>
        </p:nvCxnSpPr>
        <p:spPr>
          <a:xfrm flipH="1">
            <a:off x="765810" y="1278958"/>
            <a:ext cx="9950309" cy="0"/>
          </a:xfrm>
          <a:prstGeom prst="line">
            <a:avLst/>
          </a:prstGeom>
          <a:ln w="38100">
            <a:solidFill>
              <a:srgbClr val="A9894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0338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عنوان ومحتو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2291FCE-F403-514F-9AD5-0B738DCBCDFA}"/>
              </a:ext>
            </a:extLst>
          </p:cNvPr>
          <p:cNvSpPr>
            <a:spLocks noGrp="1"/>
          </p:cNvSpPr>
          <p:nvPr>
            <p:ph type="title"/>
          </p:nvPr>
        </p:nvSpPr>
        <p:spPr>
          <a:xfrm>
            <a:off x="838200" y="652915"/>
            <a:ext cx="9573125" cy="663993"/>
          </a:xfrm>
          <a:prstGeom prst="rect">
            <a:avLst/>
          </a:prstGeom>
        </p:spPr>
        <p:txBody>
          <a:bodyPr>
            <a:normAutofit/>
          </a:bodyPr>
          <a:lstStyle>
            <a:lvl1pPr>
              <a:defRPr sz="2800"/>
            </a:lvl1pPr>
          </a:lstStyle>
          <a:p>
            <a:r>
              <a:rPr lang="ar-SA" dirty="0"/>
              <a:t>انقر لتحرير نمط عنوان الشكل الرئيسي</a:t>
            </a:r>
          </a:p>
        </p:txBody>
      </p:sp>
      <p:sp>
        <p:nvSpPr>
          <p:cNvPr id="3" name="عنصر نائب للمحتوى 2">
            <a:extLst>
              <a:ext uri="{FF2B5EF4-FFF2-40B4-BE49-F238E27FC236}">
                <a16:creationId xmlns:a16="http://schemas.microsoft.com/office/drawing/2014/main" id="{BCDF5406-7857-8342-83D5-AC85FC5DB86C}"/>
              </a:ext>
            </a:extLst>
          </p:cNvPr>
          <p:cNvSpPr>
            <a:spLocks noGrp="1"/>
          </p:cNvSpPr>
          <p:nvPr>
            <p:ph idx="1"/>
          </p:nvPr>
        </p:nvSpPr>
        <p:spPr>
          <a:xfrm>
            <a:off x="629653" y="2523206"/>
            <a:ext cx="10515600" cy="3257299"/>
          </a:xfrm>
          <a:prstGeom prst="rect">
            <a:avLst/>
          </a:prstGeom>
        </p:spPr>
        <p:txBody>
          <a:bodyPr>
            <a:normAutofit/>
          </a:bodyPr>
          <a:lstStyle>
            <a:lvl1pPr>
              <a:defRPr sz="2400"/>
            </a:lvl1pPr>
            <a:lvl2pPr>
              <a:defRPr sz="2000"/>
            </a:lvl2pPr>
            <a:lvl3pPr>
              <a:defRPr sz="1800"/>
            </a:lvl3pPr>
            <a:lvl4pPr>
              <a:defRPr sz="1600"/>
            </a:lvl4pPr>
            <a:lvl5pPr>
              <a:defRPr sz="1600"/>
            </a:lvl5pPr>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p>
        </p:txBody>
      </p:sp>
      <p:sp>
        <p:nvSpPr>
          <p:cNvPr id="4" name="عنصر نائب للتاريخ 3">
            <a:extLst>
              <a:ext uri="{FF2B5EF4-FFF2-40B4-BE49-F238E27FC236}">
                <a16:creationId xmlns:a16="http://schemas.microsoft.com/office/drawing/2014/main" id="{C7B1625B-0E45-2C43-A3B7-96A88AC1710A}"/>
              </a:ext>
            </a:extLst>
          </p:cNvPr>
          <p:cNvSpPr>
            <a:spLocks noGrp="1"/>
          </p:cNvSpPr>
          <p:nvPr>
            <p:ph type="dt" sz="half" idx="10"/>
          </p:nvPr>
        </p:nvSpPr>
        <p:spPr/>
        <p:txBody>
          <a:bodyPr/>
          <a:lstStyle/>
          <a:p>
            <a:fld id="{0E2E4E42-0B69-4A2B-B452-D7FBE35D9C4D}" type="uaqdatetime1">
              <a:rPr lang="ar-SA" smtClean="0"/>
              <a:t>29/10/1446</a:t>
            </a:fld>
            <a:endParaRPr lang="ar-SA"/>
          </a:p>
        </p:txBody>
      </p:sp>
      <p:sp>
        <p:nvSpPr>
          <p:cNvPr id="5" name="عنصر نائب للتذييل 4">
            <a:extLst>
              <a:ext uri="{FF2B5EF4-FFF2-40B4-BE49-F238E27FC236}">
                <a16:creationId xmlns:a16="http://schemas.microsoft.com/office/drawing/2014/main" id="{078F5DB7-16D4-2B41-82F5-64D42B289456}"/>
              </a:ext>
            </a:extLst>
          </p:cNvPr>
          <p:cNvSpPr>
            <a:spLocks noGrp="1"/>
          </p:cNvSpPr>
          <p:nvPr>
            <p:ph type="ftr" sz="quarter" idx="11"/>
          </p:nvPr>
        </p:nvSpPr>
        <p:spPr/>
        <p:txBody>
          <a:bodyPr/>
          <a:lstStyle/>
          <a:p>
            <a:r>
              <a:rPr lang="en-US"/>
              <a:t>Prof. Hala Kamel </a:t>
            </a:r>
            <a:endParaRPr lang="ar-SA"/>
          </a:p>
        </p:txBody>
      </p:sp>
      <p:sp>
        <p:nvSpPr>
          <p:cNvPr id="6" name="عنصر نائب لرقم الشريحة 5">
            <a:extLst>
              <a:ext uri="{FF2B5EF4-FFF2-40B4-BE49-F238E27FC236}">
                <a16:creationId xmlns:a16="http://schemas.microsoft.com/office/drawing/2014/main" id="{0A47D68B-2E05-B941-8B52-A5F4CF8F4F2B}"/>
              </a:ext>
            </a:extLst>
          </p:cNvPr>
          <p:cNvSpPr>
            <a:spLocks noGrp="1"/>
          </p:cNvSpPr>
          <p:nvPr>
            <p:ph type="sldNum" sz="quarter" idx="12"/>
          </p:nvPr>
        </p:nvSpPr>
        <p:spPr/>
        <p:txBody>
          <a:bodyPr/>
          <a:lstStyle/>
          <a:p>
            <a:fld id="{B8037B11-A59B-F344-BF74-C4897707804B}" type="slidenum">
              <a:rPr lang="ar-SA" smtClean="0"/>
              <a:t>‹#›</a:t>
            </a:fld>
            <a:endParaRPr lang="ar-SA"/>
          </a:p>
        </p:txBody>
      </p:sp>
      <p:cxnSp>
        <p:nvCxnSpPr>
          <p:cNvPr id="8" name="رابط مستقيم 7">
            <a:extLst>
              <a:ext uri="{FF2B5EF4-FFF2-40B4-BE49-F238E27FC236}">
                <a16:creationId xmlns:a16="http://schemas.microsoft.com/office/drawing/2014/main" id="{7065C957-CE0E-4E29-AA63-6F90C910F8D9}"/>
              </a:ext>
            </a:extLst>
          </p:cNvPr>
          <p:cNvCxnSpPr/>
          <p:nvPr userDrawn="1"/>
        </p:nvCxnSpPr>
        <p:spPr>
          <a:xfrm flipH="1">
            <a:off x="5025189" y="1438978"/>
            <a:ext cx="5302310" cy="0"/>
          </a:xfrm>
          <a:prstGeom prst="line">
            <a:avLst/>
          </a:prstGeom>
          <a:ln w="38100">
            <a:solidFill>
              <a:srgbClr val="A9894C"/>
            </a:solidFill>
          </a:ln>
        </p:spPr>
        <p:style>
          <a:lnRef idx="1">
            <a:schemeClr val="accent1"/>
          </a:lnRef>
          <a:fillRef idx="0">
            <a:schemeClr val="accent1"/>
          </a:fillRef>
          <a:effectRef idx="0">
            <a:schemeClr val="accent1"/>
          </a:effectRef>
          <a:fontRef idx="minor">
            <a:schemeClr val="tx1"/>
          </a:fontRef>
        </p:style>
      </p:cxnSp>
      <p:pic>
        <p:nvPicPr>
          <p:cNvPr id="10" name="صورة 9">
            <a:extLst>
              <a:ext uri="{FF2B5EF4-FFF2-40B4-BE49-F238E27FC236}">
                <a16:creationId xmlns:a16="http://schemas.microsoft.com/office/drawing/2014/main" id="{5D1AAC48-582C-F245-9351-57868E84DA3A}"/>
              </a:ext>
            </a:extLst>
          </p:cNvPr>
          <p:cNvPicPr>
            <a:picLocks noChangeAspect="1"/>
          </p:cNvPicPr>
          <p:nvPr userDrawn="1"/>
        </p:nvPicPr>
        <p:blipFill>
          <a:blip r:embed="rId3"/>
          <a:srcRect/>
          <a:stretch/>
        </p:blipFill>
        <p:spPr>
          <a:xfrm>
            <a:off x="10764177" y="380274"/>
            <a:ext cx="1093692" cy="936634"/>
          </a:xfrm>
          <a:prstGeom prst="rect">
            <a:avLst/>
          </a:prstGeom>
        </p:spPr>
      </p:pic>
      <p:sp>
        <p:nvSpPr>
          <p:cNvPr id="14" name="عنصر نائب للنص 13">
            <a:extLst>
              <a:ext uri="{FF2B5EF4-FFF2-40B4-BE49-F238E27FC236}">
                <a16:creationId xmlns:a16="http://schemas.microsoft.com/office/drawing/2014/main" id="{52E75D1F-3266-409C-B67D-F1076E0CDFFA}"/>
              </a:ext>
            </a:extLst>
          </p:cNvPr>
          <p:cNvSpPr>
            <a:spLocks noGrp="1"/>
          </p:cNvSpPr>
          <p:nvPr>
            <p:ph type="body" sz="quarter" idx="13"/>
          </p:nvPr>
        </p:nvSpPr>
        <p:spPr>
          <a:xfrm>
            <a:off x="629653" y="1770681"/>
            <a:ext cx="10516185" cy="655437"/>
          </a:xfrm>
          <a:prstGeom prst="rect">
            <a:avLst/>
          </a:prstGeom>
        </p:spPr>
        <p:txBody>
          <a:bodyPr/>
          <a:lstStyle>
            <a:lvl1pPr marL="0" indent="0">
              <a:buNone/>
              <a:defRPr>
                <a:latin typeface="TS Safaa Bold" panose="00000800000000000000" pitchFamily="50" charset="-78"/>
                <a:cs typeface="TS Safaa Bold" panose="00000800000000000000" pitchFamily="50" charset="-78"/>
              </a:defRPr>
            </a:lvl1pPr>
            <a:lvl2pPr marL="457200" indent="0">
              <a:buNone/>
              <a:defRPr>
                <a:latin typeface="TS Safaa Bold" panose="00000800000000000000" pitchFamily="50" charset="-78"/>
                <a:cs typeface="TS Safaa Bold" panose="00000800000000000000" pitchFamily="50" charset="-78"/>
              </a:defRPr>
            </a:lvl2pPr>
            <a:lvl3pPr marL="914400" indent="0">
              <a:buNone/>
              <a:defRPr>
                <a:latin typeface="TS Safaa Bold" panose="00000800000000000000" pitchFamily="50" charset="-78"/>
                <a:cs typeface="TS Safaa Bold" panose="00000800000000000000" pitchFamily="50" charset="-78"/>
              </a:defRPr>
            </a:lvl3pPr>
            <a:lvl4pPr marL="1371600" indent="0">
              <a:buNone/>
              <a:defRPr>
                <a:latin typeface="TS Safaa Bold" panose="00000800000000000000" pitchFamily="50" charset="-78"/>
                <a:cs typeface="TS Safaa Bold" panose="00000800000000000000" pitchFamily="50" charset="-78"/>
              </a:defRPr>
            </a:lvl4pPr>
            <a:lvl5pPr marL="1828800" indent="0">
              <a:buNone/>
              <a:defRPr>
                <a:latin typeface="TS Safaa Bold" panose="00000800000000000000" pitchFamily="50" charset="-78"/>
                <a:cs typeface="TS Safaa Bold" panose="00000800000000000000" pitchFamily="50" charset="-78"/>
              </a:defRPr>
            </a:lvl5pPr>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p>
        </p:txBody>
      </p:sp>
    </p:spTree>
    <p:extLst>
      <p:ext uri="{BB962C8B-B14F-4D97-AF65-F5344CB8AC3E}">
        <p14:creationId xmlns:p14="http://schemas.microsoft.com/office/powerpoint/2010/main" val="244119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عنوان ومحتو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2291FCE-F403-514F-9AD5-0B738DCBCDFA}"/>
              </a:ext>
            </a:extLst>
          </p:cNvPr>
          <p:cNvSpPr>
            <a:spLocks noGrp="1"/>
          </p:cNvSpPr>
          <p:nvPr>
            <p:ph type="title"/>
          </p:nvPr>
        </p:nvSpPr>
        <p:spPr>
          <a:xfrm>
            <a:off x="3375286" y="681037"/>
            <a:ext cx="5441429" cy="1009651"/>
          </a:xfrm>
          <a:prstGeom prst="rect">
            <a:avLst/>
          </a:prstGeom>
        </p:spPr>
        <p:txBody>
          <a:bodyPr>
            <a:noAutofit/>
          </a:bodyPr>
          <a:lstStyle>
            <a:lvl1pPr>
              <a:defRPr sz="3200"/>
            </a:lvl1pPr>
          </a:lstStyle>
          <a:p>
            <a:r>
              <a:rPr lang="ar-SA" dirty="0"/>
              <a:t>انقر لتحرير نمط عنوان الشكل الرئيسي</a:t>
            </a:r>
          </a:p>
        </p:txBody>
      </p:sp>
      <p:sp>
        <p:nvSpPr>
          <p:cNvPr id="3" name="عنصر نائب للمحتوى 2">
            <a:extLst>
              <a:ext uri="{FF2B5EF4-FFF2-40B4-BE49-F238E27FC236}">
                <a16:creationId xmlns:a16="http://schemas.microsoft.com/office/drawing/2014/main" id="{BCDF5406-7857-8342-83D5-AC85FC5DB86C}"/>
              </a:ext>
            </a:extLst>
          </p:cNvPr>
          <p:cNvSpPr>
            <a:spLocks noGrp="1"/>
          </p:cNvSpPr>
          <p:nvPr>
            <p:ph idx="1"/>
          </p:nvPr>
        </p:nvSpPr>
        <p:spPr>
          <a:xfrm>
            <a:off x="3375025" y="2613025"/>
            <a:ext cx="5441950" cy="3509963"/>
          </a:xfrm>
          <a:prstGeom prst="rect">
            <a:avLst/>
          </a:prstGeom>
        </p:spPr>
        <p:txBody>
          <a:bodyPr/>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p>
        </p:txBody>
      </p:sp>
      <p:pic>
        <p:nvPicPr>
          <p:cNvPr id="8" name="صورة 7" descr="صورة تحتوي على داخلي, شبكة قضبان حديدية, نافذة, مدرج مطار&#10;&#10;تم إنشاء الوصف تلقائياً">
            <a:extLst>
              <a:ext uri="{FF2B5EF4-FFF2-40B4-BE49-F238E27FC236}">
                <a16:creationId xmlns:a16="http://schemas.microsoft.com/office/drawing/2014/main" id="{03A220E2-5F75-204E-A7C1-B6D2647BC07F}"/>
              </a:ext>
            </a:extLst>
          </p:cNvPr>
          <p:cNvPicPr>
            <a:picLocks noChangeAspect="1"/>
          </p:cNvPicPr>
          <p:nvPr userDrawn="1"/>
        </p:nvPicPr>
        <p:blipFill>
          <a:blip r:embed="rId3">
            <a:alphaModFix amt="43000"/>
          </a:blip>
          <a:stretch>
            <a:fillRect/>
          </a:stretch>
        </p:blipFill>
        <p:spPr>
          <a:xfrm>
            <a:off x="702013" y="0"/>
            <a:ext cx="1802990" cy="1863090"/>
          </a:xfrm>
          <a:prstGeom prst="rect">
            <a:avLst/>
          </a:prstGeom>
        </p:spPr>
      </p:pic>
      <p:sp>
        <p:nvSpPr>
          <p:cNvPr id="4" name="عنصر نائب للتاريخ 3">
            <a:extLst>
              <a:ext uri="{FF2B5EF4-FFF2-40B4-BE49-F238E27FC236}">
                <a16:creationId xmlns:a16="http://schemas.microsoft.com/office/drawing/2014/main" id="{C7B1625B-0E45-2C43-A3B7-96A88AC1710A}"/>
              </a:ext>
            </a:extLst>
          </p:cNvPr>
          <p:cNvSpPr>
            <a:spLocks noGrp="1"/>
          </p:cNvSpPr>
          <p:nvPr>
            <p:ph type="dt" sz="half" idx="10"/>
          </p:nvPr>
        </p:nvSpPr>
        <p:spPr/>
        <p:txBody>
          <a:bodyPr/>
          <a:lstStyle/>
          <a:p>
            <a:fld id="{BD2E4EEA-60D5-4272-BED9-022A0D577A36}" type="uaqdatetime1">
              <a:rPr lang="ar-SA" smtClean="0"/>
              <a:t>29/10/1446</a:t>
            </a:fld>
            <a:endParaRPr lang="ar-SA"/>
          </a:p>
        </p:txBody>
      </p:sp>
      <p:sp>
        <p:nvSpPr>
          <p:cNvPr id="5" name="عنصر نائب للتذييل 4">
            <a:extLst>
              <a:ext uri="{FF2B5EF4-FFF2-40B4-BE49-F238E27FC236}">
                <a16:creationId xmlns:a16="http://schemas.microsoft.com/office/drawing/2014/main" id="{078F5DB7-16D4-2B41-82F5-64D42B289456}"/>
              </a:ext>
            </a:extLst>
          </p:cNvPr>
          <p:cNvSpPr>
            <a:spLocks noGrp="1"/>
          </p:cNvSpPr>
          <p:nvPr>
            <p:ph type="ftr" sz="quarter" idx="11"/>
          </p:nvPr>
        </p:nvSpPr>
        <p:spPr/>
        <p:txBody>
          <a:bodyPr/>
          <a:lstStyle/>
          <a:p>
            <a:r>
              <a:rPr lang="en-US"/>
              <a:t>Prof. Hala Kamel </a:t>
            </a:r>
            <a:endParaRPr lang="ar-SA"/>
          </a:p>
        </p:txBody>
      </p:sp>
      <p:sp>
        <p:nvSpPr>
          <p:cNvPr id="6" name="عنصر نائب لرقم الشريحة 5">
            <a:extLst>
              <a:ext uri="{FF2B5EF4-FFF2-40B4-BE49-F238E27FC236}">
                <a16:creationId xmlns:a16="http://schemas.microsoft.com/office/drawing/2014/main" id="{0A47D68B-2E05-B941-8B52-A5F4CF8F4F2B}"/>
              </a:ext>
            </a:extLst>
          </p:cNvPr>
          <p:cNvSpPr>
            <a:spLocks noGrp="1"/>
          </p:cNvSpPr>
          <p:nvPr>
            <p:ph type="sldNum" sz="quarter" idx="12"/>
          </p:nvPr>
        </p:nvSpPr>
        <p:spPr/>
        <p:txBody>
          <a:bodyPr/>
          <a:lstStyle/>
          <a:p>
            <a:fld id="{B8037B11-A59B-F344-BF74-C4897707804B}" type="slidenum">
              <a:rPr lang="ar-SA" smtClean="0"/>
              <a:t>‹#›</a:t>
            </a:fld>
            <a:endParaRPr lang="ar-SA"/>
          </a:p>
        </p:txBody>
      </p:sp>
      <p:sp>
        <p:nvSpPr>
          <p:cNvPr id="10" name="عنصر نائب للمحتوى 9">
            <a:extLst>
              <a:ext uri="{FF2B5EF4-FFF2-40B4-BE49-F238E27FC236}">
                <a16:creationId xmlns:a16="http://schemas.microsoft.com/office/drawing/2014/main" id="{302F67C2-50BC-4595-A107-F0436C9E3928}"/>
              </a:ext>
            </a:extLst>
          </p:cNvPr>
          <p:cNvSpPr>
            <a:spLocks noGrp="1"/>
          </p:cNvSpPr>
          <p:nvPr>
            <p:ph sz="quarter" idx="13"/>
          </p:nvPr>
        </p:nvSpPr>
        <p:spPr>
          <a:xfrm>
            <a:off x="3375025" y="1816100"/>
            <a:ext cx="5441950" cy="671513"/>
          </a:xfrm>
          <a:prstGeom prst="rect">
            <a:avLst/>
          </a:prstGeom>
        </p:spPr>
        <p:txBody>
          <a:bodyPr>
            <a:noAutofit/>
          </a:bodyPr>
          <a:lstStyle>
            <a:lvl1pPr>
              <a:defRPr sz="2000">
                <a:latin typeface="TS Safaa Medium" panose="00000600000000000000" pitchFamily="50" charset="-78"/>
                <a:cs typeface="TS Safaa Medium" panose="00000600000000000000" pitchFamily="50" charset="-78"/>
              </a:defRPr>
            </a:lvl1pPr>
            <a:lvl2pPr>
              <a:defRPr sz="1800">
                <a:latin typeface="TS Safaa Medium" panose="00000600000000000000" pitchFamily="50" charset="-78"/>
                <a:cs typeface="TS Safaa Medium" panose="00000600000000000000" pitchFamily="50" charset="-78"/>
              </a:defRPr>
            </a:lvl2pPr>
            <a:lvl3pPr>
              <a:defRPr sz="1600">
                <a:latin typeface="TS Safaa Medium" panose="00000600000000000000" pitchFamily="50" charset="-78"/>
                <a:cs typeface="TS Safaa Medium" panose="00000600000000000000" pitchFamily="50" charset="-78"/>
              </a:defRPr>
            </a:lvl3pPr>
            <a:lvl4pPr>
              <a:defRPr sz="1400">
                <a:latin typeface="TS Safaa Medium" panose="00000600000000000000" pitchFamily="50" charset="-78"/>
                <a:cs typeface="TS Safaa Medium" panose="00000600000000000000" pitchFamily="50" charset="-78"/>
              </a:defRPr>
            </a:lvl4pPr>
            <a:lvl5pPr>
              <a:defRPr sz="1400">
                <a:latin typeface="TS Safaa Medium" panose="00000600000000000000" pitchFamily="50" charset="-78"/>
                <a:cs typeface="TS Safaa Medium" panose="00000600000000000000" pitchFamily="50" charset="-78"/>
              </a:defRPr>
            </a:lvl5pPr>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p>
        </p:txBody>
      </p:sp>
      <p:pic>
        <p:nvPicPr>
          <p:cNvPr id="11" name="صورة 10">
            <a:extLst>
              <a:ext uri="{FF2B5EF4-FFF2-40B4-BE49-F238E27FC236}">
                <a16:creationId xmlns:a16="http://schemas.microsoft.com/office/drawing/2014/main" id="{4E040AD5-9169-2E41-A210-90DD9E2ED3DD}"/>
              </a:ext>
            </a:extLst>
          </p:cNvPr>
          <p:cNvPicPr>
            <a:picLocks noChangeAspect="1"/>
          </p:cNvPicPr>
          <p:nvPr userDrawn="1"/>
        </p:nvPicPr>
        <p:blipFill>
          <a:blip r:embed="rId4"/>
          <a:srcRect/>
          <a:stretch/>
        </p:blipFill>
        <p:spPr>
          <a:xfrm>
            <a:off x="10764177" y="380274"/>
            <a:ext cx="1093692" cy="936634"/>
          </a:xfrm>
          <a:prstGeom prst="rect">
            <a:avLst/>
          </a:prstGeom>
        </p:spPr>
      </p:pic>
    </p:spTree>
    <p:extLst>
      <p:ext uri="{BB962C8B-B14F-4D97-AF65-F5344CB8AC3E}">
        <p14:creationId xmlns:p14="http://schemas.microsoft.com/office/powerpoint/2010/main" val="1887472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عنوان ومحتو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صورة 11">
            <a:extLst>
              <a:ext uri="{FF2B5EF4-FFF2-40B4-BE49-F238E27FC236}">
                <a16:creationId xmlns:a16="http://schemas.microsoft.com/office/drawing/2014/main" id="{2941E2EF-DADB-4A4A-829E-D4309C40DFA3}"/>
              </a:ext>
            </a:extLst>
          </p:cNvPr>
          <p:cNvPicPr>
            <a:picLocks noChangeAspect="1"/>
          </p:cNvPicPr>
          <p:nvPr userDrawn="1"/>
        </p:nvPicPr>
        <p:blipFill>
          <a:blip r:embed="rId3"/>
          <a:srcRect/>
          <a:stretch/>
        </p:blipFill>
        <p:spPr>
          <a:xfrm>
            <a:off x="702013" y="0"/>
            <a:ext cx="1802990" cy="1863089"/>
          </a:xfrm>
          <a:prstGeom prst="rect">
            <a:avLst/>
          </a:prstGeom>
        </p:spPr>
      </p:pic>
      <p:sp>
        <p:nvSpPr>
          <p:cNvPr id="4" name="عنصر نائب للتاريخ 3">
            <a:extLst>
              <a:ext uri="{FF2B5EF4-FFF2-40B4-BE49-F238E27FC236}">
                <a16:creationId xmlns:a16="http://schemas.microsoft.com/office/drawing/2014/main" id="{C7B1625B-0E45-2C43-A3B7-96A88AC1710A}"/>
              </a:ext>
            </a:extLst>
          </p:cNvPr>
          <p:cNvSpPr>
            <a:spLocks noGrp="1"/>
          </p:cNvSpPr>
          <p:nvPr>
            <p:ph type="dt" sz="half" idx="10"/>
          </p:nvPr>
        </p:nvSpPr>
        <p:spPr/>
        <p:txBody>
          <a:bodyPr/>
          <a:lstStyle/>
          <a:p>
            <a:fld id="{0D9BAA1D-4F90-4E2D-8CD8-C71BA701CF45}" type="uaqdatetime1">
              <a:rPr lang="ar-SA" smtClean="0"/>
              <a:t>29/10/1446</a:t>
            </a:fld>
            <a:endParaRPr lang="ar-SA"/>
          </a:p>
        </p:txBody>
      </p:sp>
      <p:sp>
        <p:nvSpPr>
          <p:cNvPr id="5" name="عنصر نائب للتذييل 4">
            <a:extLst>
              <a:ext uri="{FF2B5EF4-FFF2-40B4-BE49-F238E27FC236}">
                <a16:creationId xmlns:a16="http://schemas.microsoft.com/office/drawing/2014/main" id="{078F5DB7-16D4-2B41-82F5-64D42B289456}"/>
              </a:ext>
            </a:extLst>
          </p:cNvPr>
          <p:cNvSpPr>
            <a:spLocks noGrp="1"/>
          </p:cNvSpPr>
          <p:nvPr>
            <p:ph type="ftr" sz="quarter" idx="11"/>
          </p:nvPr>
        </p:nvSpPr>
        <p:spPr/>
        <p:txBody>
          <a:bodyPr/>
          <a:lstStyle/>
          <a:p>
            <a:r>
              <a:rPr lang="en-US"/>
              <a:t>Prof. Hala Kamel </a:t>
            </a:r>
            <a:endParaRPr lang="ar-SA"/>
          </a:p>
        </p:txBody>
      </p:sp>
      <p:sp>
        <p:nvSpPr>
          <p:cNvPr id="6" name="عنصر نائب لرقم الشريحة 5">
            <a:extLst>
              <a:ext uri="{FF2B5EF4-FFF2-40B4-BE49-F238E27FC236}">
                <a16:creationId xmlns:a16="http://schemas.microsoft.com/office/drawing/2014/main" id="{0A47D68B-2E05-B941-8B52-A5F4CF8F4F2B}"/>
              </a:ext>
            </a:extLst>
          </p:cNvPr>
          <p:cNvSpPr>
            <a:spLocks noGrp="1"/>
          </p:cNvSpPr>
          <p:nvPr>
            <p:ph type="sldNum" sz="quarter" idx="12"/>
          </p:nvPr>
        </p:nvSpPr>
        <p:spPr/>
        <p:txBody>
          <a:bodyPr/>
          <a:lstStyle/>
          <a:p>
            <a:fld id="{B8037B11-A59B-F344-BF74-C4897707804B}" type="slidenum">
              <a:rPr lang="ar-SA" smtClean="0"/>
              <a:t>‹#›</a:t>
            </a:fld>
            <a:endParaRPr lang="ar-SA"/>
          </a:p>
        </p:txBody>
      </p:sp>
      <p:pic>
        <p:nvPicPr>
          <p:cNvPr id="11" name="صورة 10">
            <a:extLst>
              <a:ext uri="{FF2B5EF4-FFF2-40B4-BE49-F238E27FC236}">
                <a16:creationId xmlns:a16="http://schemas.microsoft.com/office/drawing/2014/main" id="{A89D7762-90A8-0C41-BDAF-716BEA28B163}"/>
              </a:ext>
            </a:extLst>
          </p:cNvPr>
          <p:cNvPicPr>
            <a:picLocks noChangeAspect="1"/>
          </p:cNvPicPr>
          <p:nvPr userDrawn="1"/>
        </p:nvPicPr>
        <p:blipFill>
          <a:blip r:embed="rId4"/>
          <a:stretch>
            <a:fillRect/>
          </a:stretch>
        </p:blipFill>
        <p:spPr>
          <a:xfrm>
            <a:off x="10764177" y="380274"/>
            <a:ext cx="1093693" cy="936635"/>
          </a:xfrm>
          <a:prstGeom prst="rect">
            <a:avLst/>
          </a:prstGeom>
        </p:spPr>
      </p:pic>
      <p:pic>
        <p:nvPicPr>
          <p:cNvPr id="13" name="صورة 12" descr="صورة تحتوي على مربع&#10;&#10;تم إنشاء الوصف تلقائياً">
            <a:extLst>
              <a:ext uri="{FF2B5EF4-FFF2-40B4-BE49-F238E27FC236}">
                <a16:creationId xmlns:a16="http://schemas.microsoft.com/office/drawing/2014/main" id="{EE808958-EC17-D044-B783-10CC1C208765}"/>
              </a:ext>
            </a:extLst>
          </p:cNvPr>
          <p:cNvPicPr>
            <a:picLocks noChangeAspect="1"/>
          </p:cNvPicPr>
          <p:nvPr userDrawn="1"/>
        </p:nvPicPr>
        <p:blipFill>
          <a:blip r:embed="rId5"/>
          <a:stretch>
            <a:fillRect/>
          </a:stretch>
        </p:blipFill>
        <p:spPr>
          <a:xfrm>
            <a:off x="11857870" y="2448130"/>
            <a:ext cx="334130" cy="1119630"/>
          </a:xfrm>
          <a:prstGeom prst="rect">
            <a:avLst/>
          </a:prstGeom>
        </p:spPr>
      </p:pic>
      <p:sp>
        <p:nvSpPr>
          <p:cNvPr id="14" name="عنوان 1">
            <a:extLst>
              <a:ext uri="{FF2B5EF4-FFF2-40B4-BE49-F238E27FC236}">
                <a16:creationId xmlns:a16="http://schemas.microsoft.com/office/drawing/2014/main" id="{44F91B50-5434-4C46-8A03-D561D380CEA1}"/>
              </a:ext>
            </a:extLst>
          </p:cNvPr>
          <p:cNvSpPr>
            <a:spLocks noGrp="1"/>
          </p:cNvSpPr>
          <p:nvPr>
            <p:ph type="title"/>
          </p:nvPr>
        </p:nvSpPr>
        <p:spPr>
          <a:xfrm>
            <a:off x="838200" y="652915"/>
            <a:ext cx="9573125" cy="663993"/>
          </a:xfrm>
          <a:prstGeom prst="rect">
            <a:avLst/>
          </a:prstGeom>
        </p:spPr>
        <p:txBody>
          <a:bodyPr>
            <a:normAutofit/>
          </a:bodyPr>
          <a:lstStyle>
            <a:lvl1pPr algn="l" rtl="0">
              <a:defRPr sz="2800"/>
            </a:lvl1pPr>
          </a:lstStyle>
          <a:p>
            <a:r>
              <a:rPr lang="ar-SA" dirty="0"/>
              <a:t>انقر لتحرير نمط عنوان الشكل الرئيسي</a:t>
            </a:r>
          </a:p>
        </p:txBody>
      </p:sp>
      <p:cxnSp>
        <p:nvCxnSpPr>
          <p:cNvPr id="15" name="رابط مستقيم 14">
            <a:extLst>
              <a:ext uri="{FF2B5EF4-FFF2-40B4-BE49-F238E27FC236}">
                <a16:creationId xmlns:a16="http://schemas.microsoft.com/office/drawing/2014/main" id="{7E17AA89-9F5D-427A-9106-6FF740C5B98D}"/>
              </a:ext>
            </a:extLst>
          </p:cNvPr>
          <p:cNvCxnSpPr>
            <a:cxnSpLocks/>
          </p:cNvCxnSpPr>
          <p:nvPr userDrawn="1"/>
        </p:nvCxnSpPr>
        <p:spPr>
          <a:xfrm flipH="1">
            <a:off x="845820" y="1290388"/>
            <a:ext cx="9824579" cy="0"/>
          </a:xfrm>
          <a:prstGeom prst="line">
            <a:avLst/>
          </a:prstGeom>
          <a:ln w="38100">
            <a:solidFill>
              <a:srgbClr val="A9894C"/>
            </a:solidFill>
          </a:ln>
        </p:spPr>
        <p:style>
          <a:lnRef idx="1">
            <a:schemeClr val="accent1"/>
          </a:lnRef>
          <a:fillRef idx="0">
            <a:schemeClr val="accent1"/>
          </a:fillRef>
          <a:effectRef idx="0">
            <a:schemeClr val="accent1"/>
          </a:effectRef>
          <a:fontRef idx="minor">
            <a:schemeClr val="tx1"/>
          </a:fontRef>
        </p:style>
      </p:cxnSp>
      <p:sp>
        <p:nvSpPr>
          <p:cNvPr id="16" name="عنصر نائب للمحتوى 2">
            <a:extLst>
              <a:ext uri="{FF2B5EF4-FFF2-40B4-BE49-F238E27FC236}">
                <a16:creationId xmlns:a16="http://schemas.microsoft.com/office/drawing/2014/main" id="{BC89DB95-1629-49F8-A405-FE232C10012E}"/>
              </a:ext>
            </a:extLst>
          </p:cNvPr>
          <p:cNvSpPr>
            <a:spLocks noGrp="1"/>
          </p:cNvSpPr>
          <p:nvPr>
            <p:ph idx="1"/>
          </p:nvPr>
        </p:nvSpPr>
        <p:spPr>
          <a:xfrm>
            <a:off x="838200" y="1716506"/>
            <a:ext cx="10515600" cy="4460457"/>
          </a:xfrm>
          <a:prstGeom prst="rect">
            <a:avLst/>
          </a:prstGeom>
        </p:spPr>
        <p:txBody>
          <a:bodyPr/>
          <a:lstStyle>
            <a:lvl1pPr algn="l" rtl="0">
              <a:defRPr>
                <a:solidFill>
                  <a:schemeClr val="bg1"/>
                </a:solidFill>
              </a:defRPr>
            </a:lvl1pPr>
            <a:lvl2pPr algn="l" rtl="0">
              <a:defRPr>
                <a:solidFill>
                  <a:schemeClr val="bg1"/>
                </a:solidFill>
              </a:defRPr>
            </a:lvl2pPr>
            <a:lvl3pPr algn="l" rtl="0">
              <a:defRPr>
                <a:solidFill>
                  <a:schemeClr val="bg1"/>
                </a:solidFill>
              </a:defRPr>
            </a:lvl3pPr>
            <a:lvl4pPr algn="l" rtl="0">
              <a:defRPr>
                <a:solidFill>
                  <a:schemeClr val="bg1"/>
                </a:solidFill>
              </a:defRPr>
            </a:lvl4pPr>
            <a:lvl5pPr algn="l" rtl="0">
              <a:defRPr>
                <a:solidFill>
                  <a:schemeClr val="bg1"/>
                </a:solidFill>
              </a:defRPr>
            </a:lvl5pPr>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p>
        </p:txBody>
      </p:sp>
    </p:spTree>
    <p:extLst>
      <p:ext uri="{BB962C8B-B14F-4D97-AF65-F5344CB8AC3E}">
        <p14:creationId xmlns:p14="http://schemas.microsoft.com/office/powerpoint/2010/main" val="297958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عنوان المقطع">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53416EA-3AFF-D14A-987F-3DBF663D9035}"/>
              </a:ext>
            </a:extLst>
          </p:cNvPr>
          <p:cNvSpPr>
            <a:spLocks noGrp="1"/>
          </p:cNvSpPr>
          <p:nvPr>
            <p:ph type="title"/>
          </p:nvPr>
        </p:nvSpPr>
        <p:spPr>
          <a:xfrm>
            <a:off x="831850" y="1709738"/>
            <a:ext cx="10515600" cy="2852737"/>
          </a:xfrm>
          <a:prstGeom prst="rect">
            <a:avLst/>
          </a:prstGeom>
        </p:spPr>
        <p:txBody>
          <a:bodyPr anchor="b"/>
          <a:lstStyle>
            <a:lvl1pPr algn="l" rtl="0">
              <a:defRPr sz="6000"/>
            </a:lvl1pPr>
          </a:lstStyle>
          <a:p>
            <a:r>
              <a:rPr lang="ar-SA" dirty="0"/>
              <a:t>انقر لتحرير نمط عنوان الشكل الرئيسي</a:t>
            </a:r>
          </a:p>
        </p:txBody>
      </p:sp>
      <p:sp>
        <p:nvSpPr>
          <p:cNvPr id="3" name="عنصر نائب للنص 2">
            <a:extLst>
              <a:ext uri="{FF2B5EF4-FFF2-40B4-BE49-F238E27FC236}">
                <a16:creationId xmlns:a16="http://schemas.microsoft.com/office/drawing/2014/main" id="{5E386FBA-F441-B244-8BCC-20BDF9AD9A73}"/>
              </a:ext>
            </a:extLst>
          </p:cNvPr>
          <p:cNvSpPr>
            <a:spLocks noGrp="1"/>
          </p:cNvSpPr>
          <p:nvPr>
            <p:ph type="body" idx="1"/>
          </p:nvPr>
        </p:nvSpPr>
        <p:spPr>
          <a:xfrm>
            <a:off x="831850" y="4589463"/>
            <a:ext cx="10515600" cy="1500187"/>
          </a:xfrm>
          <a:prstGeom prst="rect">
            <a:avLst/>
          </a:prstGeom>
        </p:spPr>
        <p:txBody>
          <a:bodyPr/>
          <a:lstStyle>
            <a:lvl1pPr marL="0" indent="0" algn="l" rtl="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dirty="0"/>
              <a:t>انقر لتحرير أنماط نص الشكل الرئيسي</a:t>
            </a:r>
          </a:p>
        </p:txBody>
      </p:sp>
      <p:sp>
        <p:nvSpPr>
          <p:cNvPr id="4" name="عنصر نائب للتاريخ 3">
            <a:extLst>
              <a:ext uri="{FF2B5EF4-FFF2-40B4-BE49-F238E27FC236}">
                <a16:creationId xmlns:a16="http://schemas.microsoft.com/office/drawing/2014/main" id="{AA727296-E223-B24A-B0F7-46335124DE67}"/>
              </a:ext>
            </a:extLst>
          </p:cNvPr>
          <p:cNvSpPr>
            <a:spLocks noGrp="1"/>
          </p:cNvSpPr>
          <p:nvPr>
            <p:ph type="dt" sz="half" idx="10"/>
          </p:nvPr>
        </p:nvSpPr>
        <p:spPr/>
        <p:txBody>
          <a:bodyPr/>
          <a:lstStyle/>
          <a:p>
            <a:fld id="{6F4ACBA8-643E-4909-A69F-1694D3BEC679}" type="uaqdatetime1">
              <a:rPr lang="ar-SA" smtClean="0"/>
              <a:t>29/10/1446</a:t>
            </a:fld>
            <a:endParaRPr lang="ar-SA"/>
          </a:p>
        </p:txBody>
      </p:sp>
      <p:sp>
        <p:nvSpPr>
          <p:cNvPr id="5" name="عنصر نائب للتذييل 4">
            <a:extLst>
              <a:ext uri="{FF2B5EF4-FFF2-40B4-BE49-F238E27FC236}">
                <a16:creationId xmlns:a16="http://schemas.microsoft.com/office/drawing/2014/main" id="{34C9F6BB-3C2A-0F4A-A1AE-D5235C7154A3}"/>
              </a:ext>
            </a:extLst>
          </p:cNvPr>
          <p:cNvSpPr>
            <a:spLocks noGrp="1"/>
          </p:cNvSpPr>
          <p:nvPr>
            <p:ph type="ftr" sz="quarter" idx="11"/>
          </p:nvPr>
        </p:nvSpPr>
        <p:spPr/>
        <p:txBody>
          <a:bodyPr/>
          <a:lstStyle/>
          <a:p>
            <a:r>
              <a:rPr lang="en-US"/>
              <a:t>Prof. Hala Kamel </a:t>
            </a:r>
            <a:endParaRPr lang="ar-SA"/>
          </a:p>
        </p:txBody>
      </p:sp>
      <p:sp>
        <p:nvSpPr>
          <p:cNvPr id="6" name="عنصر نائب لرقم الشريحة 5">
            <a:extLst>
              <a:ext uri="{FF2B5EF4-FFF2-40B4-BE49-F238E27FC236}">
                <a16:creationId xmlns:a16="http://schemas.microsoft.com/office/drawing/2014/main" id="{C0966422-B4BB-AA4D-AB11-90EEDBE1CC85}"/>
              </a:ext>
            </a:extLst>
          </p:cNvPr>
          <p:cNvSpPr>
            <a:spLocks noGrp="1"/>
          </p:cNvSpPr>
          <p:nvPr>
            <p:ph type="sldNum" sz="quarter" idx="12"/>
          </p:nvPr>
        </p:nvSpPr>
        <p:spPr/>
        <p:txBody>
          <a:bodyPr/>
          <a:lstStyle/>
          <a:p>
            <a:fld id="{B8037B11-A59B-F344-BF74-C4897707804B}" type="slidenum">
              <a:rPr lang="ar-SA" smtClean="0"/>
              <a:t>‹#›</a:t>
            </a:fld>
            <a:endParaRPr lang="ar-SA"/>
          </a:p>
        </p:txBody>
      </p:sp>
      <p:pic>
        <p:nvPicPr>
          <p:cNvPr id="9" name="صورة 8">
            <a:extLst>
              <a:ext uri="{FF2B5EF4-FFF2-40B4-BE49-F238E27FC236}">
                <a16:creationId xmlns:a16="http://schemas.microsoft.com/office/drawing/2014/main" id="{865D459E-EB9D-C84C-9F26-83BB5F05120A}"/>
              </a:ext>
            </a:extLst>
          </p:cNvPr>
          <p:cNvPicPr>
            <a:picLocks noChangeAspect="1"/>
          </p:cNvPicPr>
          <p:nvPr userDrawn="1"/>
        </p:nvPicPr>
        <p:blipFill>
          <a:blip r:embed="rId3"/>
          <a:stretch>
            <a:fillRect/>
          </a:stretch>
        </p:blipFill>
        <p:spPr>
          <a:xfrm>
            <a:off x="10764177" y="380274"/>
            <a:ext cx="1093693" cy="936635"/>
          </a:xfrm>
          <a:prstGeom prst="rect">
            <a:avLst/>
          </a:prstGeom>
        </p:spPr>
      </p:pic>
      <p:pic>
        <p:nvPicPr>
          <p:cNvPr id="11" name="صورة 10">
            <a:extLst>
              <a:ext uri="{FF2B5EF4-FFF2-40B4-BE49-F238E27FC236}">
                <a16:creationId xmlns:a16="http://schemas.microsoft.com/office/drawing/2014/main" id="{5EF63B00-5A41-AA4F-B200-78FA2683416B}"/>
              </a:ext>
            </a:extLst>
          </p:cNvPr>
          <p:cNvPicPr>
            <a:picLocks noChangeAspect="1"/>
          </p:cNvPicPr>
          <p:nvPr userDrawn="1"/>
        </p:nvPicPr>
        <p:blipFill>
          <a:blip r:embed="rId4"/>
          <a:srcRect/>
          <a:stretch/>
        </p:blipFill>
        <p:spPr>
          <a:xfrm>
            <a:off x="702013" y="0"/>
            <a:ext cx="1802990" cy="1863089"/>
          </a:xfrm>
          <a:prstGeom prst="rect">
            <a:avLst/>
          </a:prstGeom>
        </p:spPr>
      </p:pic>
    </p:spTree>
    <p:extLst>
      <p:ext uri="{BB962C8B-B14F-4D97-AF65-F5344CB8AC3E}">
        <p14:creationId xmlns:p14="http://schemas.microsoft.com/office/powerpoint/2010/main" val="314128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5D564B2-5E6B-BF41-B281-814B3BBF125D}"/>
              </a:ext>
            </a:extLst>
          </p:cNvPr>
          <p:cNvSpPr>
            <a:spLocks noGrp="1"/>
          </p:cNvSpPr>
          <p:nvPr>
            <p:ph type="title"/>
          </p:nvPr>
        </p:nvSpPr>
        <p:spPr>
          <a:xfrm>
            <a:off x="838201" y="365125"/>
            <a:ext cx="9605210" cy="1325563"/>
          </a:xfrm>
          <a:prstGeom prst="rect">
            <a:avLst/>
          </a:prstGeom>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EA80EE08-4784-0742-9E3E-35D63117A8CE}"/>
              </a:ext>
            </a:extLst>
          </p:cNvPr>
          <p:cNvSpPr>
            <a:spLocks noGrp="1"/>
          </p:cNvSpPr>
          <p:nvPr>
            <p:ph sz="half" idx="1"/>
          </p:nvPr>
        </p:nvSpPr>
        <p:spPr>
          <a:xfrm>
            <a:off x="838200" y="1825625"/>
            <a:ext cx="5181600" cy="4351338"/>
          </a:xfrm>
          <a:prstGeom prst="rect">
            <a:avLst/>
          </a:prstGeo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191419B2-AB9D-834E-8443-AC736C8EC6B7}"/>
              </a:ext>
            </a:extLst>
          </p:cNvPr>
          <p:cNvSpPr>
            <a:spLocks noGrp="1"/>
          </p:cNvSpPr>
          <p:nvPr>
            <p:ph sz="half" idx="2"/>
          </p:nvPr>
        </p:nvSpPr>
        <p:spPr>
          <a:xfrm>
            <a:off x="6172200" y="1825625"/>
            <a:ext cx="5181600" cy="4351338"/>
          </a:xfrm>
          <a:prstGeom prst="rect">
            <a:avLst/>
          </a:prstGeo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9A3A200F-92F1-6946-9CBB-AD43E0AA3AAF}"/>
              </a:ext>
            </a:extLst>
          </p:cNvPr>
          <p:cNvSpPr>
            <a:spLocks noGrp="1"/>
          </p:cNvSpPr>
          <p:nvPr>
            <p:ph type="dt" sz="half" idx="10"/>
          </p:nvPr>
        </p:nvSpPr>
        <p:spPr/>
        <p:txBody>
          <a:bodyPr/>
          <a:lstStyle/>
          <a:p>
            <a:fld id="{66FDACD8-6943-4F2A-BDEB-8038A38E9FE9}" type="uaqdatetime1">
              <a:rPr lang="ar-SA" smtClean="0"/>
              <a:t>29/10/1446</a:t>
            </a:fld>
            <a:endParaRPr lang="ar-SA"/>
          </a:p>
        </p:txBody>
      </p:sp>
      <p:sp>
        <p:nvSpPr>
          <p:cNvPr id="6" name="عنصر نائب للتذييل 5">
            <a:extLst>
              <a:ext uri="{FF2B5EF4-FFF2-40B4-BE49-F238E27FC236}">
                <a16:creationId xmlns:a16="http://schemas.microsoft.com/office/drawing/2014/main" id="{14F328AB-192A-E345-842A-F12D3917DBF6}"/>
              </a:ext>
            </a:extLst>
          </p:cNvPr>
          <p:cNvSpPr>
            <a:spLocks noGrp="1"/>
          </p:cNvSpPr>
          <p:nvPr>
            <p:ph type="ftr" sz="quarter" idx="11"/>
          </p:nvPr>
        </p:nvSpPr>
        <p:spPr/>
        <p:txBody>
          <a:bodyPr/>
          <a:lstStyle/>
          <a:p>
            <a:r>
              <a:rPr lang="en-US"/>
              <a:t>Prof. Hala Kamel </a:t>
            </a:r>
            <a:endParaRPr lang="ar-SA"/>
          </a:p>
        </p:txBody>
      </p:sp>
      <p:sp>
        <p:nvSpPr>
          <p:cNvPr id="7" name="عنصر نائب لرقم الشريحة 6">
            <a:extLst>
              <a:ext uri="{FF2B5EF4-FFF2-40B4-BE49-F238E27FC236}">
                <a16:creationId xmlns:a16="http://schemas.microsoft.com/office/drawing/2014/main" id="{112E0BF4-8474-444C-AAF4-6A9B9C657E95}"/>
              </a:ext>
            </a:extLst>
          </p:cNvPr>
          <p:cNvSpPr>
            <a:spLocks noGrp="1"/>
          </p:cNvSpPr>
          <p:nvPr>
            <p:ph type="sldNum" sz="quarter" idx="12"/>
          </p:nvPr>
        </p:nvSpPr>
        <p:spPr/>
        <p:txBody>
          <a:bodyPr/>
          <a:lstStyle/>
          <a:p>
            <a:fld id="{B8037B11-A59B-F344-BF74-C4897707804B}" type="slidenum">
              <a:rPr lang="ar-SA" smtClean="0"/>
              <a:t>‹#›</a:t>
            </a:fld>
            <a:endParaRPr lang="ar-SA"/>
          </a:p>
        </p:txBody>
      </p:sp>
      <p:pic>
        <p:nvPicPr>
          <p:cNvPr id="9" name="صورة 8">
            <a:extLst>
              <a:ext uri="{FF2B5EF4-FFF2-40B4-BE49-F238E27FC236}">
                <a16:creationId xmlns:a16="http://schemas.microsoft.com/office/drawing/2014/main" id="{30847A11-B144-C34D-A006-DFCCF529083D}"/>
              </a:ext>
            </a:extLst>
          </p:cNvPr>
          <p:cNvPicPr>
            <a:picLocks noChangeAspect="1"/>
          </p:cNvPicPr>
          <p:nvPr userDrawn="1"/>
        </p:nvPicPr>
        <p:blipFill>
          <a:blip r:embed="rId2"/>
          <a:srcRect/>
          <a:stretch/>
        </p:blipFill>
        <p:spPr>
          <a:xfrm>
            <a:off x="10764177" y="380274"/>
            <a:ext cx="1093692" cy="936635"/>
          </a:xfrm>
          <a:prstGeom prst="rect">
            <a:avLst/>
          </a:prstGeom>
        </p:spPr>
      </p:pic>
    </p:spTree>
    <p:extLst>
      <p:ext uri="{BB962C8B-B14F-4D97-AF65-F5344CB8AC3E}">
        <p14:creationId xmlns:p14="http://schemas.microsoft.com/office/powerpoint/2010/main" val="1931921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781BB4E-F2EC-2F41-91AF-98D736C427AD}"/>
              </a:ext>
            </a:extLst>
          </p:cNvPr>
          <p:cNvSpPr>
            <a:spLocks noGrp="1"/>
          </p:cNvSpPr>
          <p:nvPr>
            <p:ph type="title"/>
          </p:nvPr>
        </p:nvSpPr>
        <p:spPr>
          <a:xfrm>
            <a:off x="839789" y="365125"/>
            <a:ext cx="9154444" cy="1325563"/>
          </a:xfrm>
          <a:prstGeom prst="rect">
            <a:avLst/>
          </a:prstGeom>
        </p:spPr>
        <p:txBody>
          <a:bodyPr>
            <a:normAutofit/>
          </a:bodyPr>
          <a:lstStyle>
            <a:lvl1pPr>
              <a:defRPr sz="2800"/>
            </a:lvl1pPr>
          </a:lstStyle>
          <a:p>
            <a:r>
              <a:rPr lang="ar-SA" dirty="0"/>
              <a:t>انقر لتحرير نمط عنوان الشكل الرئيسي</a:t>
            </a:r>
          </a:p>
        </p:txBody>
      </p:sp>
      <p:sp>
        <p:nvSpPr>
          <p:cNvPr id="3" name="عنصر نائب للنص 2">
            <a:extLst>
              <a:ext uri="{FF2B5EF4-FFF2-40B4-BE49-F238E27FC236}">
                <a16:creationId xmlns:a16="http://schemas.microsoft.com/office/drawing/2014/main" id="{AE665B5F-A698-9C4D-A39D-7B885F9F40C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D19B5D61-24FC-6348-8035-CABA73BBE0D5}"/>
              </a:ext>
            </a:extLst>
          </p:cNvPr>
          <p:cNvSpPr>
            <a:spLocks noGrp="1"/>
          </p:cNvSpPr>
          <p:nvPr>
            <p:ph sz="half" idx="2"/>
          </p:nvPr>
        </p:nvSpPr>
        <p:spPr>
          <a:xfrm>
            <a:off x="839788" y="2505075"/>
            <a:ext cx="5157787" cy="3684588"/>
          </a:xfrm>
          <a:prstGeom prst="rect">
            <a:avLst/>
          </a:prstGeo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6C6E772F-BD71-034B-8A7B-FB2157364A0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78ABA926-B0E9-784B-85A1-7B48BEF56E40}"/>
              </a:ext>
            </a:extLst>
          </p:cNvPr>
          <p:cNvSpPr>
            <a:spLocks noGrp="1"/>
          </p:cNvSpPr>
          <p:nvPr>
            <p:ph sz="quarter" idx="4"/>
          </p:nvPr>
        </p:nvSpPr>
        <p:spPr>
          <a:xfrm>
            <a:off x="6172200" y="2505075"/>
            <a:ext cx="5183188" cy="3684588"/>
          </a:xfrm>
          <a:prstGeom prst="rect">
            <a:avLst/>
          </a:prstGeo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D0501ADD-F30A-554B-9747-A40F99169C1D}"/>
              </a:ext>
            </a:extLst>
          </p:cNvPr>
          <p:cNvSpPr>
            <a:spLocks noGrp="1"/>
          </p:cNvSpPr>
          <p:nvPr>
            <p:ph type="dt" sz="half" idx="10"/>
          </p:nvPr>
        </p:nvSpPr>
        <p:spPr/>
        <p:txBody>
          <a:bodyPr/>
          <a:lstStyle/>
          <a:p>
            <a:fld id="{ECF0D246-3A38-4ACE-8F04-654EF47B704B}" type="uaqdatetime1">
              <a:rPr lang="ar-SA" smtClean="0"/>
              <a:t>29/10/1446</a:t>
            </a:fld>
            <a:endParaRPr lang="ar-SA"/>
          </a:p>
        </p:txBody>
      </p:sp>
      <p:sp>
        <p:nvSpPr>
          <p:cNvPr id="8" name="عنصر نائب للتذييل 7">
            <a:extLst>
              <a:ext uri="{FF2B5EF4-FFF2-40B4-BE49-F238E27FC236}">
                <a16:creationId xmlns:a16="http://schemas.microsoft.com/office/drawing/2014/main" id="{B6583171-053E-2940-9B72-BA75978A8C17}"/>
              </a:ext>
            </a:extLst>
          </p:cNvPr>
          <p:cNvSpPr>
            <a:spLocks noGrp="1"/>
          </p:cNvSpPr>
          <p:nvPr>
            <p:ph type="ftr" sz="quarter" idx="11"/>
          </p:nvPr>
        </p:nvSpPr>
        <p:spPr/>
        <p:txBody>
          <a:bodyPr/>
          <a:lstStyle/>
          <a:p>
            <a:r>
              <a:rPr lang="en-US"/>
              <a:t>Prof. Hala Kamel </a:t>
            </a:r>
            <a:endParaRPr lang="ar-SA"/>
          </a:p>
        </p:txBody>
      </p:sp>
      <p:sp>
        <p:nvSpPr>
          <p:cNvPr id="9" name="عنصر نائب لرقم الشريحة 8">
            <a:extLst>
              <a:ext uri="{FF2B5EF4-FFF2-40B4-BE49-F238E27FC236}">
                <a16:creationId xmlns:a16="http://schemas.microsoft.com/office/drawing/2014/main" id="{6239268C-1513-CC4B-8927-EEE5AD31917F}"/>
              </a:ext>
            </a:extLst>
          </p:cNvPr>
          <p:cNvSpPr>
            <a:spLocks noGrp="1"/>
          </p:cNvSpPr>
          <p:nvPr>
            <p:ph type="sldNum" sz="quarter" idx="12"/>
          </p:nvPr>
        </p:nvSpPr>
        <p:spPr/>
        <p:txBody>
          <a:bodyPr/>
          <a:lstStyle/>
          <a:p>
            <a:fld id="{B8037B11-A59B-F344-BF74-C4897707804B}" type="slidenum">
              <a:rPr lang="ar-SA" smtClean="0"/>
              <a:t>‹#›</a:t>
            </a:fld>
            <a:endParaRPr lang="ar-SA"/>
          </a:p>
        </p:txBody>
      </p:sp>
      <p:pic>
        <p:nvPicPr>
          <p:cNvPr id="11" name="صورة 10">
            <a:extLst>
              <a:ext uri="{FF2B5EF4-FFF2-40B4-BE49-F238E27FC236}">
                <a16:creationId xmlns:a16="http://schemas.microsoft.com/office/drawing/2014/main" id="{47A619DA-92E8-EF42-8D40-78093630F9B2}"/>
              </a:ext>
            </a:extLst>
          </p:cNvPr>
          <p:cNvPicPr>
            <a:picLocks noChangeAspect="1"/>
          </p:cNvPicPr>
          <p:nvPr userDrawn="1"/>
        </p:nvPicPr>
        <p:blipFill>
          <a:blip r:embed="rId2"/>
          <a:srcRect/>
          <a:stretch/>
        </p:blipFill>
        <p:spPr>
          <a:xfrm>
            <a:off x="10764177" y="380274"/>
            <a:ext cx="1093692" cy="936635"/>
          </a:xfrm>
          <a:prstGeom prst="rect">
            <a:avLst/>
          </a:prstGeom>
        </p:spPr>
      </p:pic>
    </p:spTree>
    <p:extLst>
      <p:ext uri="{BB962C8B-B14F-4D97-AF65-F5344CB8AC3E}">
        <p14:creationId xmlns:p14="http://schemas.microsoft.com/office/powerpoint/2010/main" val="4060068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3D7ABB2-C271-604B-BB3F-FA6D0AF25308}"/>
              </a:ext>
            </a:extLst>
          </p:cNvPr>
          <p:cNvSpPr>
            <a:spLocks noGrp="1"/>
          </p:cNvSpPr>
          <p:nvPr>
            <p:ph type="title"/>
          </p:nvPr>
        </p:nvSpPr>
        <p:spPr>
          <a:xfrm>
            <a:off x="838201" y="365125"/>
            <a:ext cx="9605210" cy="1325563"/>
          </a:xfrm>
          <a:prstGeom prst="rect">
            <a:avLst/>
          </a:prstGeom>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C495D1BB-7594-004F-93A4-1301015ED586}"/>
              </a:ext>
            </a:extLst>
          </p:cNvPr>
          <p:cNvSpPr>
            <a:spLocks noGrp="1"/>
          </p:cNvSpPr>
          <p:nvPr>
            <p:ph type="dt" sz="half" idx="10"/>
          </p:nvPr>
        </p:nvSpPr>
        <p:spPr/>
        <p:txBody>
          <a:bodyPr/>
          <a:lstStyle/>
          <a:p>
            <a:fld id="{80EB8170-F32B-4F17-9375-C6E48670BFEF}" type="uaqdatetime1">
              <a:rPr lang="ar-SA" smtClean="0"/>
              <a:t>29/10/1446</a:t>
            </a:fld>
            <a:endParaRPr lang="ar-SA"/>
          </a:p>
        </p:txBody>
      </p:sp>
      <p:sp>
        <p:nvSpPr>
          <p:cNvPr id="4" name="عنصر نائب للتذييل 3">
            <a:extLst>
              <a:ext uri="{FF2B5EF4-FFF2-40B4-BE49-F238E27FC236}">
                <a16:creationId xmlns:a16="http://schemas.microsoft.com/office/drawing/2014/main" id="{619CCA32-9B31-0D47-B8AB-C0C5041A5D92}"/>
              </a:ext>
            </a:extLst>
          </p:cNvPr>
          <p:cNvSpPr>
            <a:spLocks noGrp="1"/>
          </p:cNvSpPr>
          <p:nvPr>
            <p:ph type="ftr" sz="quarter" idx="11"/>
          </p:nvPr>
        </p:nvSpPr>
        <p:spPr/>
        <p:txBody>
          <a:bodyPr/>
          <a:lstStyle/>
          <a:p>
            <a:r>
              <a:rPr lang="en-US"/>
              <a:t>Prof. Hala Kamel </a:t>
            </a:r>
            <a:endParaRPr lang="ar-SA"/>
          </a:p>
        </p:txBody>
      </p:sp>
      <p:sp>
        <p:nvSpPr>
          <p:cNvPr id="5" name="عنصر نائب لرقم الشريحة 4">
            <a:extLst>
              <a:ext uri="{FF2B5EF4-FFF2-40B4-BE49-F238E27FC236}">
                <a16:creationId xmlns:a16="http://schemas.microsoft.com/office/drawing/2014/main" id="{7B82FE36-1E30-0C4A-ADFF-B5F3B2E4A552}"/>
              </a:ext>
            </a:extLst>
          </p:cNvPr>
          <p:cNvSpPr>
            <a:spLocks noGrp="1"/>
          </p:cNvSpPr>
          <p:nvPr>
            <p:ph type="sldNum" sz="quarter" idx="12"/>
          </p:nvPr>
        </p:nvSpPr>
        <p:spPr/>
        <p:txBody>
          <a:bodyPr/>
          <a:lstStyle/>
          <a:p>
            <a:fld id="{B8037B11-A59B-F344-BF74-C4897707804B}" type="slidenum">
              <a:rPr lang="ar-SA" smtClean="0"/>
              <a:t>‹#›</a:t>
            </a:fld>
            <a:endParaRPr lang="ar-SA"/>
          </a:p>
        </p:txBody>
      </p:sp>
    </p:spTree>
    <p:extLst>
      <p:ext uri="{BB962C8B-B14F-4D97-AF65-F5344CB8AC3E}">
        <p14:creationId xmlns:p14="http://schemas.microsoft.com/office/powerpoint/2010/main" val="61386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735DE3D8-4C54-834A-8290-04FD79D682E2}"/>
              </a:ext>
            </a:extLst>
          </p:cNvPr>
          <p:cNvSpPr>
            <a:spLocks noGrp="1"/>
          </p:cNvSpPr>
          <p:nvPr>
            <p:ph type="title"/>
          </p:nvPr>
        </p:nvSpPr>
        <p:spPr>
          <a:xfrm>
            <a:off x="838201" y="365125"/>
            <a:ext cx="9605210" cy="1325563"/>
          </a:xfrm>
          <a:prstGeom prst="rect">
            <a:avLst/>
          </a:prstGeom>
        </p:spPr>
        <p:txBody>
          <a:bodyPr vert="horz" lIns="91440" tIns="45720" rIns="91440" bIns="45720" rtlCol="1" anchor="ctr">
            <a:normAutofit/>
          </a:bodyPr>
          <a:lstStyle/>
          <a:p>
            <a:pPr algn="r" defTabSz="914400" rtl="0" eaLnBrk="1" latinLnBrk="0" hangingPunct="1">
              <a:lnSpc>
                <a:spcPct val="90000"/>
              </a:lnSpc>
              <a:spcBef>
                <a:spcPct val="0"/>
              </a:spcBef>
              <a:buNone/>
            </a:pPr>
            <a:endParaRPr lang="ar-SA" dirty="0"/>
          </a:p>
        </p:txBody>
      </p:sp>
      <p:sp>
        <p:nvSpPr>
          <p:cNvPr id="3" name="عنصر نائب للنص 2">
            <a:extLst>
              <a:ext uri="{FF2B5EF4-FFF2-40B4-BE49-F238E27FC236}">
                <a16:creationId xmlns:a16="http://schemas.microsoft.com/office/drawing/2014/main" id="{44D988D3-EB9B-D047-B18C-0E1199BF56DA}"/>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p>
        </p:txBody>
      </p:sp>
      <p:sp>
        <p:nvSpPr>
          <p:cNvPr id="4" name="عنصر نائب للتاريخ 3">
            <a:extLst>
              <a:ext uri="{FF2B5EF4-FFF2-40B4-BE49-F238E27FC236}">
                <a16:creationId xmlns:a16="http://schemas.microsoft.com/office/drawing/2014/main" id="{424591FD-40A5-E848-BFAF-A9211D39CF48}"/>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2D7995D-5271-41C5-9409-4DFBB9297F66}" type="uaqdatetime1">
              <a:rPr lang="ar-SA" smtClean="0"/>
              <a:t>29/10/1446</a:t>
            </a:fld>
            <a:endParaRPr lang="ar-SA"/>
          </a:p>
        </p:txBody>
      </p:sp>
      <p:sp>
        <p:nvSpPr>
          <p:cNvPr id="5" name="عنصر نائب للتذييل 4">
            <a:extLst>
              <a:ext uri="{FF2B5EF4-FFF2-40B4-BE49-F238E27FC236}">
                <a16:creationId xmlns:a16="http://schemas.microsoft.com/office/drawing/2014/main" id="{E74534DF-E5AE-6E4E-96E2-97BDD50A6C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en-US"/>
              <a:t>Prof. Hala Kamel </a:t>
            </a:r>
            <a:endParaRPr lang="ar-SA"/>
          </a:p>
        </p:txBody>
      </p:sp>
      <p:sp>
        <p:nvSpPr>
          <p:cNvPr id="6" name="عنصر نائب لرقم الشريحة 5">
            <a:extLst>
              <a:ext uri="{FF2B5EF4-FFF2-40B4-BE49-F238E27FC236}">
                <a16:creationId xmlns:a16="http://schemas.microsoft.com/office/drawing/2014/main" id="{5070B2C2-64AC-4F43-994B-BC4E358574F0}"/>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8037B11-A59B-F344-BF74-C4897707804B}" type="slidenum">
              <a:rPr lang="ar-SA" smtClean="0"/>
              <a:t>‹#›</a:t>
            </a:fld>
            <a:endParaRPr lang="ar-SA"/>
          </a:p>
        </p:txBody>
      </p:sp>
    </p:spTree>
    <p:extLst>
      <p:ext uri="{BB962C8B-B14F-4D97-AF65-F5344CB8AC3E}">
        <p14:creationId xmlns:p14="http://schemas.microsoft.com/office/powerpoint/2010/main" val="18521310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p:txStyles>
    <p:titleStyle>
      <a:lvl1pPr algn="r" defTabSz="914400" rtl="1" eaLnBrk="1" latinLnBrk="0" hangingPunct="1">
        <a:lnSpc>
          <a:spcPct val="90000"/>
        </a:lnSpc>
        <a:spcBef>
          <a:spcPct val="0"/>
        </a:spcBef>
        <a:buNone/>
        <a:defRPr sz="2800" kern="1200">
          <a:solidFill>
            <a:srgbClr val="A9894C"/>
          </a:solidFill>
          <a:latin typeface="TS Safaa Bold" panose="00000800000000000000" pitchFamily="50" charset="-78"/>
          <a:ea typeface="+mj-ea"/>
          <a:cs typeface="TS Safaa Bold" panose="00000800000000000000" pitchFamily="50" charset="-78"/>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TS Safaa" panose="00000500000000000000" pitchFamily="50" charset="-78"/>
          <a:ea typeface="+mn-ea"/>
          <a:cs typeface="TS Safaa" panose="00000500000000000000" pitchFamily="50"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TS Safaa" panose="00000500000000000000" pitchFamily="50" charset="-78"/>
          <a:ea typeface="+mn-ea"/>
          <a:cs typeface="TS Safaa" panose="00000500000000000000" pitchFamily="50"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TS Safaa" panose="00000500000000000000" pitchFamily="50" charset="-78"/>
          <a:ea typeface="+mn-ea"/>
          <a:cs typeface="TS Safaa" panose="00000500000000000000" pitchFamily="50"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TS Safaa" panose="00000500000000000000" pitchFamily="50" charset="-78"/>
          <a:ea typeface="+mn-ea"/>
          <a:cs typeface="TS Safaa" panose="00000500000000000000" pitchFamily="50"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TS Safaa" panose="00000500000000000000" pitchFamily="50" charset="-78"/>
          <a:ea typeface="+mn-ea"/>
          <a:cs typeface="TS Safaa" panose="00000500000000000000" pitchFamily="50" charset="-78"/>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10.xml"/><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B24112-082C-9793-9D59-1E05B4339E65}"/>
              </a:ext>
            </a:extLst>
          </p:cNvPr>
          <p:cNvSpPr>
            <a:spLocks noGrp="1"/>
          </p:cNvSpPr>
          <p:nvPr>
            <p:ph type="ctrTitle"/>
          </p:nvPr>
        </p:nvSpPr>
        <p:spPr>
          <a:xfrm>
            <a:off x="4880909" y="2517931"/>
            <a:ext cx="6799038" cy="1312195"/>
          </a:xfrm>
        </p:spPr>
        <p:txBody>
          <a:bodyPr>
            <a:normAutofit fontScale="90000"/>
          </a:bodyPr>
          <a:lstStyle/>
          <a:p>
            <a:br>
              <a:rPr lang="en-US" dirty="0">
                <a:solidFill>
                  <a:schemeClr val="bg1"/>
                </a:solidFill>
                <a:latin typeface="Blackadder ITC" pitchFamily="82" charset="0"/>
              </a:rPr>
            </a:br>
            <a:br>
              <a:rPr lang="en-US" sz="6700" b="1" dirty="0">
                <a:solidFill>
                  <a:schemeClr val="bg1"/>
                </a:solidFill>
                <a:effectLst/>
                <a:latin typeface="Times New Roman" panose="02020603050405020304" pitchFamily="18" charset="0"/>
                <a:ea typeface="Times New Roman" panose="02020603050405020304" pitchFamily="18" charset="0"/>
              </a:rPr>
            </a:br>
            <a:br>
              <a:rPr lang="en-US" sz="4900" b="1" dirty="0">
                <a:solidFill>
                  <a:schemeClr val="bg1"/>
                </a:solidFill>
                <a:effectLst/>
                <a:latin typeface="Times New Roman" panose="02020603050405020304" pitchFamily="18" charset="0"/>
                <a:ea typeface="Times New Roman" panose="02020603050405020304" pitchFamily="18" charset="0"/>
              </a:rPr>
            </a:br>
            <a:endParaRPr lang="en-US" dirty="0">
              <a:solidFill>
                <a:schemeClr val="bg1"/>
              </a:solidFill>
            </a:endParaRPr>
          </a:p>
        </p:txBody>
      </p:sp>
      <p:sp>
        <p:nvSpPr>
          <p:cNvPr id="5" name="Subtitle 4">
            <a:extLst>
              <a:ext uri="{FF2B5EF4-FFF2-40B4-BE49-F238E27FC236}">
                <a16:creationId xmlns:a16="http://schemas.microsoft.com/office/drawing/2014/main" id="{3589CE74-9A29-5815-8C4B-B40825B509F9}"/>
              </a:ext>
            </a:extLst>
          </p:cNvPr>
          <p:cNvSpPr>
            <a:spLocks noGrp="1"/>
          </p:cNvSpPr>
          <p:nvPr>
            <p:ph type="subTitle" idx="1"/>
          </p:nvPr>
        </p:nvSpPr>
        <p:spPr>
          <a:xfrm>
            <a:off x="5268432" y="5099750"/>
            <a:ext cx="6498845" cy="1504508"/>
          </a:xfrm>
        </p:spPr>
        <p:txBody>
          <a:bodyPr>
            <a:normAutofit lnSpcReduction="10000"/>
          </a:bodyPr>
          <a:lstStyle/>
          <a:p>
            <a:r>
              <a:rPr lang="ar-SA" sz="2000" b="1" dirty="0"/>
              <a:t>كلية الطب </a:t>
            </a:r>
            <a:endParaRPr lang="en-US" sz="2000" b="1" dirty="0"/>
          </a:p>
          <a:p>
            <a:r>
              <a:rPr lang="ar-SA" sz="2000" b="1" dirty="0"/>
              <a:t>لجنة الجوائز والتميز </a:t>
            </a:r>
            <a:endParaRPr lang="en-US" sz="2000" b="1" dirty="0"/>
          </a:p>
          <a:p>
            <a:endParaRPr lang="en-US" sz="1800" dirty="0"/>
          </a:p>
          <a:p>
            <a:pPr rtl="0"/>
            <a:r>
              <a:rPr lang="en-US" sz="1800" b="1" dirty="0">
                <a:latin typeface="Times New Roman" panose="02020603050405020304" pitchFamily="18" charset="0"/>
              </a:rPr>
              <a:t>1446 (2025/2024) </a:t>
            </a:r>
            <a:endParaRPr lang="en-US" sz="1800" dirty="0"/>
          </a:p>
        </p:txBody>
      </p:sp>
      <p:sp>
        <p:nvSpPr>
          <p:cNvPr id="6" name="Rectangle 2">
            <a:extLst>
              <a:ext uri="{FF2B5EF4-FFF2-40B4-BE49-F238E27FC236}">
                <a16:creationId xmlns:a16="http://schemas.microsoft.com/office/drawing/2014/main" id="{2943C7F2-0758-004A-A0A4-D4FF218E917D}"/>
              </a:ext>
            </a:extLst>
          </p:cNvPr>
          <p:cNvSpPr txBox="1">
            <a:spLocks noChangeArrowheads="1"/>
          </p:cNvSpPr>
          <p:nvPr/>
        </p:nvSpPr>
        <p:spPr>
          <a:xfrm>
            <a:off x="4464050" y="2905759"/>
            <a:ext cx="8064500" cy="2799659"/>
          </a:xfrm>
          <a:prstGeom prst="rect">
            <a:avLst/>
          </a:prstGeom>
          <a:ln>
            <a:noFill/>
          </a:ln>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GB" sz="3600" b="0" i="1" u="none" strike="noStrike" kern="0" cap="none" spc="0" normalizeH="0" baseline="0" noProof="0" dirty="0">
                <a:ln>
                  <a:noFill/>
                </a:ln>
                <a:solidFill>
                  <a:srgbClr val="006770"/>
                </a:solidFill>
                <a:effectLst/>
                <a:uLnTx/>
                <a:uFillTx/>
                <a:latin typeface="Times New Roman" panose="02020603050405020304" pitchFamily="18" charset="0"/>
                <a:ea typeface="+mn-ea"/>
                <a:cs typeface="Times New Roman" panose="02020603050405020304" pitchFamily="18" charset="0"/>
              </a:rPr>
              <a:t>(</a:t>
            </a:r>
            <a:endParaRPr kumimoji="0" lang="en-GB" sz="3600" b="1" i="0" u="none" strike="noStrike" kern="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Arial Rounded MT Bold" pitchFamily="34" charset="0"/>
              <a:ea typeface="+mn-ea"/>
              <a:cs typeface="+mn-cs"/>
            </a:endParaRPr>
          </a:p>
          <a:p>
            <a:pPr lvl="0" algn="ctr">
              <a:defRPr/>
            </a:pPr>
            <a:r>
              <a:rPr kumimoji="0" lang="ar-SA" sz="4400" b="1" i="0" u="none" strike="noStrike" kern="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Arial Rounded MT Bold" pitchFamily="34" charset="0"/>
                <a:ea typeface="+mn-ea"/>
                <a:cs typeface="+mn-cs"/>
              </a:rPr>
              <a:t>جائزة نجوم الدفعة</a:t>
            </a:r>
            <a:endParaRPr lang="ar-SA" sz="4400" b="1" kern="0" dirty="0">
              <a:ln>
                <a:solidFill>
                  <a:prstClr val="white"/>
                </a:solidFill>
              </a:ln>
              <a:solidFill>
                <a:prstClr val="white"/>
              </a:solidFill>
              <a:effectLst>
                <a:outerShdw blurRad="38100" dist="38100" dir="2700000" algn="tl">
                  <a:srgbClr val="000000">
                    <a:alpha val="43137"/>
                  </a:srgbClr>
                </a:outerShdw>
              </a:effectLst>
              <a:latin typeface="Arial Rounded MT Bold" pitchFamily="34" charset="0"/>
            </a:endParaRPr>
          </a:p>
          <a:p>
            <a:pPr lvl="0" algn="ctr">
              <a:defRPr/>
            </a:pPr>
            <a:r>
              <a:rPr kumimoji="0" lang="en-US" sz="4400" b="1" i="0" u="none" strike="noStrike" kern="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Arial Rounded MT Bold" pitchFamily="34" charset="0"/>
                <a:ea typeface="+mn-ea"/>
                <a:cs typeface="+mn-cs"/>
              </a:rPr>
              <a:t>Stars of the Year </a:t>
            </a:r>
            <a:endParaRPr kumimoji="0" lang="en-GB" sz="4400" b="1" i="0" u="none" strike="noStrike" kern="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Arial Rounded MT Bold" pitchFamily="34" charset="0"/>
              <a:ea typeface="+mn-ea"/>
              <a:cs typeface="+mn-cs"/>
            </a:endParaRPr>
          </a:p>
        </p:txBody>
      </p:sp>
      <p:pic>
        <p:nvPicPr>
          <p:cNvPr id="2" name="صورة 17" descr="صورة تحتوي على مبنى, خارجي&#10;&#10;تم إنشاء الوصف تلقائياً">
            <a:extLst>
              <a:ext uri="{FF2B5EF4-FFF2-40B4-BE49-F238E27FC236}">
                <a16:creationId xmlns:a16="http://schemas.microsoft.com/office/drawing/2014/main" id="{94A893D1-16FD-746B-D07D-836D577398A9}"/>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46212" y="359824"/>
            <a:ext cx="2006875" cy="21581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descr="A group of trophies on pedestals&#10;&#10;Description automatically generated">
            <a:extLst>
              <a:ext uri="{FF2B5EF4-FFF2-40B4-BE49-F238E27FC236}">
                <a16:creationId xmlns:a16="http://schemas.microsoft.com/office/drawing/2014/main" id="{219064E5-B000-2348-D9CB-D3D90BC3838D}"/>
              </a:ext>
            </a:extLst>
          </p:cNvPr>
          <p:cNvPicPr>
            <a:picLocks noChangeAspect="1"/>
          </p:cNvPicPr>
          <p:nvPr/>
        </p:nvPicPr>
        <p:blipFill>
          <a:blip r:embed="rId4"/>
          <a:stretch>
            <a:fillRect/>
          </a:stretch>
        </p:blipFill>
        <p:spPr>
          <a:xfrm>
            <a:off x="7035949" y="24205"/>
            <a:ext cx="2920702" cy="3404795"/>
          </a:xfrm>
          <a:prstGeom prst="rect">
            <a:avLst/>
          </a:prstGeom>
        </p:spPr>
      </p:pic>
    </p:spTree>
    <p:extLst>
      <p:ext uri="{BB962C8B-B14F-4D97-AF65-F5344CB8AC3E}">
        <p14:creationId xmlns:p14="http://schemas.microsoft.com/office/powerpoint/2010/main" val="4052481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ربع نص 6">
            <a:extLst>
              <a:ext uri="{FF2B5EF4-FFF2-40B4-BE49-F238E27FC236}">
                <a16:creationId xmlns:a16="http://schemas.microsoft.com/office/drawing/2014/main" id="{E6DE1C7D-1BC3-8235-DC6F-294B0CF2C62B}"/>
              </a:ext>
            </a:extLst>
          </p:cNvPr>
          <p:cNvSpPr txBox="1"/>
          <p:nvPr/>
        </p:nvSpPr>
        <p:spPr>
          <a:xfrm>
            <a:off x="1704229" y="2415879"/>
            <a:ext cx="45719" cy="369332"/>
          </a:xfrm>
          <a:prstGeom prst="rect">
            <a:avLst/>
          </a:prstGeom>
          <a:noFill/>
        </p:spPr>
        <p:txBody>
          <a:bodyPr wrap="square" rtlCol="1">
            <a:spAutoFit/>
          </a:bodyPr>
          <a:lstStyle/>
          <a:p>
            <a:endParaRPr lang="ar-SA" dirty="0"/>
          </a:p>
        </p:txBody>
      </p:sp>
      <p:sp>
        <p:nvSpPr>
          <p:cNvPr id="8" name="مستطيل: زوايا مستديرة 14">
            <a:extLst>
              <a:ext uri="{FF2B5EF4-FFF2-40B4-BE49-F238E27FC236}">
                <a16:creationId xmlns:a16="http://schemas.microsoft.com/office/drawing/2014/main" id="{7C81AF1A-430D-B4F3-0550-23FF17CB04C3}"/>
              </a:ext>
            </a:extLst>
          </p:cNvPr>
          <p:cNvSpPr/>
          <p:nvPr/>
        </p:nvSpPr>
        <p:spPr>
          <a:xfrm>
            <a:off x="1023909" y="1790216"/>
            <a:ext cx="10425256" cy="3955817"/>
          </a:xfrm>
          <a:prstGeom prst="round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dirty="0"/>
          </a:p>
        </p:txBody>
      </p:sp>
      <p:sp>
        <p:nvSpPr>
          <p:cNvPr id="9" name="مربع نص 15">
            <a:extLst>
              <a:ext uri="{FF2B5EF4-FFF2-40B4-BE49-F238E27FC236}">
                <a16:creationId xmlns:a16="http://schemas.microsoft.com/office/drawing/2014/main" id="{34BC3CD1-F1A1-BABD-B48F-D004F6D6B71D}"/>
              </a:ext>
            </a:extLst>
          </p:cNvPr>
          <p:cNvSpPr txBox="1"/>
          <p:nvPr/>
        </p:nvSpPr>
        <p:spPr>
          <a:xfrm>
            <a:off x="1461945" y="1804771"/>
            <a:ext cx="9156726" cy="3539430"/>
          </a:xfrm>
          <a:prstGeom prst="rect">
            <a:avLst/>
          </a:prstGeom>
          <a:noFill/>
        </p:spPr>
        <p:txBody>
          <a:bodyPr wrap="square" rtlCol="1">
            <a:spAutoFit/>
          </a:bodyPr>
          <a:lstStyle/>
          <a:p>
            <a:pPr marL="514350" indent="-514350" algn="r" rtl="1">
              <a:buFont typeface="+mj-lt"/>
              <a:buAutoNum type="arabicPeriod"/>
            </a:pPr>
            <a:r>
              <a:rPr lang="ar-SA" sz="32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المشاركة في الأنشطة الداخلية ( الأسبوع التعريفي للمستجدين , المشاركة في تنسيق ورش عمل، فعاليات ، مؤتمرات أو لقاءات داخل الكلية....) </a:t>
            </a:r>
          </a:p>
          <a:p>
            <a:pPr marL="514350" indent="-514350" algn="r" rtl="1">
              <a:buFont typeface="+mj-lt"/>
              <a:buAutoNum type="arabicPeriod"/>
            </a:pPr>
            <a:r>
              <a:rPr lang="ar-SA" sz="32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المشاركة في أنشطة تعليمية أو فعاليات منظمة خارج الكلية وداخل الجامعة </a:t>
            </a:r>
          </a:p>
          <a:p>
            <a:pPr marL="514350" indent="-514350" algn="r" rtl="1">
              <a:buFont typeface="+mj-lt"/>
              <a:buAutoNum type="arabicPeriod"/>
            </a:pPr>
            <a:r>
              <a:rPr lang="ar-SA" sz="32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عضو فعال ومتميز في النادي الطلابي، له العديد من المشاركات في أنشطة النادي الطلابي.</a:t>
            </a:r>
          </a:p>
          <a:p>
            <a:pPr marL="514350" indent="-514350" algn="r" rtl="1">
              <a:buFont typeface="+mj-lt"/>
              <a:buAutoNum type="arabicPeriod"/>
            </a:pPr>
            <a:r>
              <a:rPr lang="ar-SA" sz="32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المشاركة في التدريس أو أنشطة الاختبارات (</a:t>
            </a:r>
            <a:r>
              <a:rPr lang="en-US" sz="32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Teaching clinical skills, stimulated patients….</a:t>
            </a:r>
            <a:r>
              <a:rPr lang="ar-SA" sz="32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 </a:t>
            </a:r>
          </a:p>
          <a:p>
            <a:pPr marL="514350" indent="-514350" algn="r" rtl="1">
              <a:buFont typeface="+mj-lt"/>
              <a:buAutoNum type="arabicPeriod"/>
            </a:pPr>
            <a:r>
              <a:rPr lang="ar-SA" sz="32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المشاركة في أنشطة مقرر الحج والعمرة</a:t>
            </a:r>
          </a:p>
        </p:txBody>
      </p:sp>
      <p:sp>
        <p:nvSpPr>
          <p:cNvPr id="10" name="مستطيل 1">
            <a:extLst>
              <a:ext uri="{FF2B5EF4-FFF2-40B4-BE49-F238E27FC236}">
                <a16:creationId xmlns:a16="http://schemas.microsoft.com/office/drawing/2014/main" id="{9E654938-367E-84C8-9130-5A274A85A924}"/>
              </a:ext>
            </a:extLst>
          </p:cNvPr>
          <p:cNvSpPr/>
          <p:nvPr/>
        </p:nvSpPr>
        <p:spPr>
          <a:xfrm>
            <a:off x="624201" y="634913"/>
            <a:ext cx="9789233" cy="592726"/>
          </a:xfrm>
          <a:prstGeom prst="rect">
            <a:avLst/>
          </a:prstGeom>
          <a:noFill/>
        </p:spPr>
        <p:txBody>
          <a:bodyPr wrap="square" lIns="91440" tIns="45720" rIns="91440" bIns="45720">
            <a:spAutoFit/>
          </a:bodyPr>
          <a:lstStyle/>
          <a:p>
            <a:pPr marL="0" marR="0" indent="-171450" algn="r" rtl="1">
              <a:lnSpc>
                <a:spcPct val="107000"/>
              </a:lnSpc>
              <a:spcBef>
                <a:spcPts val="0"/>
              </a:spcBef>
              <a:spcAft>
                <a:spcPts val="800"/>
              </a:spcAft>
            </a:pPr>
            <a:r>
              <a:rPr lang="ar-SA" sz="3200" b="1"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المعيار الثالث: الأنشطة اللاصفية</a:t>
            </a:r>
            <a:r>
              <a:rPr lang="en-US" sz="3200" b="1"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 Extracurricular activities </a:t>
            </a:r>
            <a:r>
              <a:rPr lang="ar-SA" sz="3200" b="1"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  </a:t>
            </a:r>
            <a:endParaRPr lang="en-US" sz="3200"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p:txBody>
      </p:sp>
      <p:sp>
        <p:nvSpPr>
          <p:cNvPr id="11" name="مربع نص 2">
            <a:extLst>
              <a:ext uri="{FF2B5EF4-FFF2-40B4-BE49-F238E27FC236}">
                <a16:creationId xmlns:a16="http://schemas.microsoft.com/office/drawing/2014/main" id="{5A2AA749-F27D-1A77-5DB9-1BF8CA5FA47D}"/>
              </a:ext>
            </a:extLst>
          </p:cNvPr>
          <p:cNvSpPr txBox="1"/>
          <p:nvPr/>
        </p:nvSpPr>
        <p:spPr>
          <a:xfrm>
            <a:off x="5080689" y="5746033"/>
            <a:ext cx="6924038" cy="477054"/>
          </a:xfrm>
          <a:prstGeom prst="rect">
            <a:avLst/>
          </a:prstGeom>
          <a:noFill/>
        </p:spPr>
        <p:txBody>
          <a:bodyPr wrap="square" rtlCol="1">
            <a:spAutoFit/>
          </a:bodyPr>
          <a:lstStyle/>
          <a:p>
            <a:pPr algn="r"/>
            <a:r>
              <a:rPr lang="ar-SA" sz="2500" b="1" dirty="0">
                <a:solidFill>
                  <a:srgbClr val="C00000"/>
                </a:solidFill>
                <a:latin typeface="Arabic Typesetting" panose="03020402040406030203" pitchFamily="66" charset="-78"/>
                <a:cs typeface="Arabic Typesetting" panose="03020402040406030203" pitchFamily="66" charset="-78"/>
              </a:rPr>
              <a:t>* إرفاق مايثبت ذلك من شهادات أو أو وثائق عن كل مشاركة</a:t>
            </a:r>
          </a:p>
        </p:txBody>
      </p:sp>
      <p:sp>
        <p:nvSpPr>
          <p:cNvPr id="2" name="Footer Placeholder 1">
            <a:extLst>
              <a:ext uri="{FF2B5EF4-FFF2-40B4-BE49-F238E27FC236}">
                <a16:creationId xmlns:a16="http://schemas.microsoft.com/office/drawing/2014/main" id="{1B729341-5072-1BA2-3DA8-D9746C817C08}"/>
              </a:ext>
            </a:extLst>
          </p:cNvPr>
          <p:cNvSpPr>
            <a:spLocks noGrp="1"/>
          </p:cNvSpPr>
          <p:nvPr>
            <p:ph type="ftr" sz="quarter" idx="11"/>
          </p:nvPr>
        </p:nvSpPr>
        <p:spPr/>
        <p:txBody>
          <a:bodyPr/>
          <a:lstStyle/>
          <a:p>
            <a:r>
              <a:rPr lang="en-GB"/>
              <a:t>Prof. Hala Kamel </a:t>
            </a:r>
            <a:endParaRPr lang="ar-SA"/>
          </a:p>
        </p:txBody>
      </p:sp>
      <p:sp>
        <p:nvSpPr>
          <p:cNvPr id="3" name="Slide Number Placeholder 2">
            <a:extLst>
              <a:ext uri="{FF2B5EF4-FFF2-40B4-BE49-F238E27FC236}">
                <a16:creationId xmlns:a16="http://schemas.microsoft.com/office/drawing/2014/main" id="{883102EB-0CCF-CC5E-397E-800AE023E489}"/>
              </a:ext>
            </a:extLst>
          </p:cNvPr>
          <p:cNvSpPr>
            <a:spLocks noGrp="1"/>
          </p:cNvSpPr>
          <p:nvPr>
            <p:ph type="sldNum" sz="quarter" idx="12"/>
          </p:nvPr>
        </p:nvSpPr>
        <p:spPr/>
        <p:txBody>
          <a:bodyPr/>
          <a:lstStyle/>
          <a:p>
            <a:fld id="{B8037B11-A59B-F344-BF74-C4897707804B}" type="slidenum">
              <a:rPr lang="ar-SA" smtClean="0"/>
              <a:t>10</a:t>
            </a:fld>
            <a:endParaRPr lang="ar-SA"/>
          </a:p>
        </p:txBody>
      </p:sp>
      <p:sp>
        <p:nvSpPr>
          <p:cNvPr id="4" name="Date Placeholder 3">
            <a:extLst>
              <a:ext uri="{FF2B5EF4-FFF2-40B4-BE49-F238E27FC236}">
                <a16:creationId xmlns:a16="http://schemas.microsoft.com/office/drawing/2014/main" id="{D76C3BD3-FE7A-3BF9-9F3D-1284EA7078E3}"/>
              </a:ext>
            </a:extLst>
          </p:cNvPr>
          <p:cNvSpPr>
            <a:spLocks noGrp="1"/>
          </p:cNvSpPr>
          <p:nvPr>
            <p:ph type="dt" sz="half" idx="10"/>
          </p:nvPr>
        </p:nvSpPr>
        <p:spPr/>
        <p:txBody>
          <a:bodyPr/>
          <a:lstStyle/>
          <a:p>
            <a:fld id="{FF1C1000-E9DE-4E25-8359-F55E3A4B83D8}" type="uaqdatetime1">
              <a:rPr lang="ar-SA" smtClean="0"/>
              <a:t>29/10/1446</a:t>
            </a:fld>
            <a:endParaRPr lang="ar-SA"/>
          </a:p>
        </p:txBody>
      </p:sp>
    </p:spTree>
    <p:extLst>
      <p:ext uri="{BB962C8B-B14F-4D97-AF65-F5344CB8AC3E}">
        <p14:creationId xmlns:p14="http://schemas.microsoft.com/office/powerpoint/2010/main" val="2524848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573BF49-692D-9251-E030-1FD0E64D4250}"/>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DCE99211-CECD-0D09-197D-D6CD0692DAA1}"/>
              </a:ext>
            </a:extLst>
          </p:cNvPr>
          <p:cNvSpPr>
            <a:spLocks noGrp="1"/>
          </p:cNvSpPr>
          <p:nvPr>
            <p:ph type="sldNum" sz="quarter" idx="12"/>
          </p:nvPr>
        </p:nvSpPr>
        <p:spPr/>
        <p:txBody>
          <a:bodyPr/>
          <a:lstStyle/>
          <a:p>
            <a:fld id="{B8037B11-A59B-F344-BF74-C4897707804B}" type="slidenum">
              <a:rPr lang="ar-SA" smtClean="0"/>
              <a:t>11</a:t>
            </a:fld>
            <a:endParaRPr lang="ar-SA"/>
          </a:p>
        </p:txBody>
      </p:sp>
      <p:sp>
        <p:nvSpPr>
          <p:cNvPr id="6" name="مستطيل 1">
            <a:extLst>
              <a:ext uri="{FF2B5EF4-FFF2-40B4-BE49-F238E27FC236}">
                <a16:creationId xmlns:a16="http://schemas.microsoft.com/office/drawing/2014/main" id="{F3264806-3084-0623-FF94-908C2742633B}"/>
              </a:ext>
            </a:extLst>
          </p:cNvPr>
          <p:cNvSpPr/>
          <p:nvPr/>
        </p:nvSpPr>
        <p:spPr>
          <a:xfrm>
            <a:off x="4270049" y="683190"/>
            <a:ext cx="6096000" cy="729430"/>
          </a:xfrm>
          <a:prstGeom prst="rect">
            <a:avLst/>
          </a:prstGeom>
        </p:spPr>
        <p:txBody>
          <a:bodyPr>
            <a:spAutoFit/>
          </a:bodyPr>
          <a:lstStyle/>
          <a:p>
            <a:pPr lvl="0" algn="ctr">
              <a:lnSpc>
                <a:spcPct val="115000"/>
              </a:lnSpc>
              <a:defRPr/>
            </a:pPr>
            <a:r>
              <a:rPr lang="ar-SA" sz="3600" b="1" kern="1800" dirty="0">
                <a:solidFill>
                  <a:srgbClr val="006666"/>
                </a:solidFill>
                <a:latin typeface="Arabic Typesetting" panose="03020402040406030203" pitchFamily="66" charset="-78"/>
                <a:ea typeface="Times New Roman" panose="02020603050405020304" pitchFamily="18" charset="0"/>
                <a:cs typeface="Arabic Typesetting" panose="03020402040406030203" pitchFamily="66" charset="-78"/>
              </a:rPr>
              <a:t>فضلاً حصر المشاركات كنقاط التي تتفق مع المعيار الثالث</a:t>
            </a:r>
            <a:endParaRPr lang="en-US" sz="3600" dirty="0">
              <a:solidFill>
                <a:srgbClr val="006666"/>
              </a:solidFill>
              <a:latin typeface="Arabic Typesetting" panose="03020402040406030203" pitchFamily="66" charset="-78"/>
              <a:ea typeface="Calibri" panose="020F0502020204030204" pitchFamily="34" charset="0"/>
              <a:cs typeface="Arabic Typesetting" panose="03020402040406030203" pitchFamily="66" charset="-78"/>
            </a:endParaRPr>
          </a:p>
        </p:txBody>
      </p:sp>
      <p:sp>
        <p:nvSpPr>
          <p:cNvPr id="7" name="مربع نص 2">
            <a:extLst>
              <a:ext uri="{FF2B5EF4-FFF2-40B4-BE49-F238E27FC236}">
                <a16:creationId xmlns:a16="http://schemas.microsoft.com/office/drawing/2014/main" id="{AEB7A54C-7293-1B1A-286E-40B8DA11CD75}"/>
              </a:ext>
            </a:extLst>
          </p:cNvPr>
          <p:cNvSpPr txBox="1"/>
          <p:nvPr/>
        </p:nvSpPr>
        <p:spPr>
          <a:xfrm>
            <a:off x="5087919" y="5697756"/>
            <a:ext cx="6924038" cy="477054"/>
          </a:xfrm>
          <a:prstGeom prst="rect">
            <a:avLst/>
          </a:prstGeom>
          <a:noFill/>
        </p:spPr>
        <p:txBody>
          <a:bodyPr wrap="square" rtlCol="1">
            <a:spAutoFit/>
          </a:bodyPr>
          <a:lstStyle/>
          <a:p>
            <a:pPr algn="r"/>
            <a:r>
              <a:rPr lang="ar-SA" sz="2500" b="1" dirty="0">
                <a:solidFill>
                  <a:srgbClr val="C00000"/>
                </a:solidFill>
                <a:latin typeface="Arabic Typesetting" panose="03020402040406030203" pitchFamily="66" charset="-78"/>
                <a:cs typeface="Arabic Typesetting" panose="03020402040406030203" pitchFamily="66" charset="-78"/>
              </a:rPr>
              <a:t>* إرفاق مايثبت ذلك من شهادات أو أو وثائق عن كل مشاركة تم ذكرها أعلاه في الشريحة التي تليها  </a:t>
            </a:r>
          </a:p>
        </p:txBody>
      </p:sp>
      <p:sp>
        <p:nvSpPr>
          <p:cNvPr id="3" name="Date Placeholder 2">
            <a:extLst>
              <a:ext uri="{FF2B5EF4-FFF2-40B4-BE49-F238E27FC236}">
                <a16:creationId xmlns:a16="http://schemas.microsoft.com/office/drawing/2014/main" id="{A778359A-46B6-C5E8-0606-5032B2A08FA1}"/>
              </a:ext>
            </a:extLst>
          </p:cNvPr>
          <p:cNvSpPr>
            <a:spLocks noGrp="1"/>
          </p:cNvSpPr>
          <p:nvPr>
            <p:ph type="dt" sz="half" idx="10"/>
          </p:nvPr>
        </p:nvSpPr>
        <p:spPr/>
        <p:txBody>
          <a:bodyPr/>
          <a:lstStyle/>
          <a:p>
            <a:fld id="{12949471-5091-4931-ADD4-F56C9E0F7C9F}" type="uaqdatetime1">
              <a:rPr lang="ar-SA" smtClean="0"/>
              <a:t>29/10/1446</a:t>
            </a:fld>
            <a:endParaRPr lang="ar-SA"/>
          </a:p>
        </p:txBody>
      </p:sp>
    </p:spTree>
    <p:extLst>
      <p:ext uri="{BB962C8B-B14F-4D97-AF65-F5344CB8AC3E}">
        <p14:creationId xmlns:p14="http://schemas.microsoft.com/office/powerpoint/2010/main" val="567814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4339F-1B3A-C257-9866-4AD06A98CA5B}"/>
              </a:ext>
            </a:extLst>
          </p:cNvPr>
          <p:cNvSpPr>
            <a:spLocks noGrp="1"/>
          </p:cNvSpPr>
          <p:nvPr>
            <p:ph type="title"/>
          </p:nvPr>
        </p:nvSpPr>
        <p:spPr/>
        <p:txBody>
          <a:bodyPr>
            <a:normAutofit/>
          </a:bodyPr>
          <a:lstStyle/>
          <a:p>
            <a:r>
              <a:rPr lang="ar-SA" sz="2800" b="1" dirty="0">
                <a:solidFill>
                  <a:srgbClr val="006666"/>
                </a:solidFill>
                <a:latin typeface="Arabic Typesetting" panose="03020402040406030203" pitchFamily="66" charset="-78"/>
                <a:cs typeface="Arabic Typesetting" panose="03020402040406030203" pitchFamily="66" charset="-78"/>
              </a:rPr>
              <a:t>* إرفاق صورمن الشهادات أو الوثائق التي تثبت المشاركة ذات العلاقة بالمعيار الثالث </a:t>
            </a:r>
            <a:endParaRPr lang="en-GB" dirty="0">
              <a:solidFill>
                <a:srgbClr val="006666"/>
              </a:solidFill>
            </a:endParaRPr>
          </a:p>
        </p:txBody>
      </p:sp>
      <p:sp>
        <p:nvSpPr>
          <p:cNvPr id="3" name="Footer Placeholder 2">
            <a:extLst>
              <a:ext uri="{FF2B5EF4-FFF2-40B4-BE49-F238E27FC236}">
                <a16:creationId xmlns:a16="http://schemas.microsoft.com/office/drawing/2014/main" id="{F95E84E7-AE04-680E-8B8A-B2D8393E0FAA}"/>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E0B02549-4278-3342-5FB7-943B26147B23}"/>
              </a:ext>
            </a:extLst>
          </p:cNvPr>
          <p:cNvSpPr>
            <a:spLocks noGrp="1"/>
          </p:cNvSpPr>
          <p:nvPr>
            <p:ph type="sldNum" sz="quarter" idx="12"/>
          </p:nvPr>
        </p:nvSpPr>
        <p:spPr/>
        <p:txBody>
          <a:bodyPr/>
          <a:lstStyle/>
          <a:p>
            <a:fld id="{B8037B11-A59B-F344-BF74-C4897707804B}" type="slidenum">
              <a:rPr lang="ar-SA" smtClean="0"/>
              <a:t>12</a:t>
            </a:fld>
            <a:endParaRPr lang="ar-SA"/>
          </a:p>
        </p:txBody>
      </p:sp>
      <p:sp>
        <p:nvSpPr>
          <p:cNvPr id="5" name="Date Placeholder 4">
            <a:extLst>
              <a:ext uri="{FF2B5EF4-FFF2-40B4-BE49-F238E27FC236}">
                <a16:creationId xmlns:a16="http://schemas.microsoft.com/office/drawing/2014/main" id="{88B7C422-50F5-A057-2FE8-5F1096E9CA5B}"/>
              </a:ext>
            </a:extLst>
          </p:cNvPr>
          <p:cNvSpPr>
            <a:spLocks noGrp="1"/>
          </p:cNvSpPr>
          <p:nvPr>
            <p:ph type="dt" sz="half" idx="10"/>
          </p:nvPr>
        </p:nvSpPr>
        <p:spPr/>
        <p:txBody>
          <a:bodyPr/>
          <a:lstStyle/>
          <a:p>
            <a:fld id="{14A1D7D7-A800-461C-AC13-74805E4EF24C}" type="uaqdatetime1">
              <a:rPr lang="ar-SA" smtClean="0"/>
              <a:t>29/10/1446</a:t>
            </a:fld>
            <a:endParaRPr lang="ar-SA"/>
          </a:p>
        </p:txBody>
      </p:sp>
    </p:spTree>
    <p:extLst>
      <p:ext uri="{BB962C8B-B14F-4D97-AF65-F5344CB8AC3E}">
        <p14:creationId xmlns:p14="http://schemas.microsoft.com/office/powerpoint/2010/main" val="930723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4339F-1B3A-C257-9866-4AD06A98CA5B}"/>
              </a:ext>
            </a:extLst>
          </p:cNvPr>
          <p:cNvSpPr>
            <a:spLocks noGrp="1"/>
          </p:cNvSpPr>
          <p:nvPr>
            <p:ph type="title"/>
          </p:nvPr>
        </p:nvSpPr>
        <p:spPr/>
        <p:txBody>
          <a:bodyPr>
            <a:normAutofit/>
          </a:bodyPr>
          <a:lstStyle/>
          <a:p>
            <a:r>
              <a:rPr lang="ar-SA" sz="2800" b="1" dirty="0">
                <a:solidFill>
                  <a:srgbClr val="006666"/>
                </a:solidFill>
                <a:latin typeface="Arabic Typesetting" panose="03020402040406030203" pitchFamily="66" charset="-78"/>
                <a:cs typeface="Arabic Typesetting" panose="03020402040406030203" pitchFamily="66" charset="-78"/>
              </a:rPr>
              <a:t>* إرفاق صورمن الشهادات أو الوثائق التي تثبت المشاركة ذات العلاقة بالمعيار الثالث </a:t>
            </a:r>
            <a:endParaRPr lang="en-GB" dirty="0">
              <a:solidFill>
                <a:srgbClr val="006666"/>
              </a:solidFill>
            </a:endParaRPr>
          </a:p>
        </p:txBody>
      </p:sp>
      <p:sp>
        <p:nvSpPr>
          <p:cNvPr id="3" name="Footer Placeholder 2">
            <a:extLst>
              <a:ext uri="{FF2B5EF4-FFF2-40B4-BE49-F238E27FC236}">
                <a16:creationId xmlns:a16="http://schemas.microsoft.com/office/drawing/2014/main" id="{4D8F2097-AE13-23F4-10C6-5B1E79F45075}"/>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E0B02549-4278-3342-5FB7-943B26147B23}"/>
              </a:ext>
            </a:extLst>
          </p:cNvPr>
          <p:cNvSpPr>
            <a:spLocks noGrp="1"/>
          </p:cNvSpPr>
          <p:nvPr>
            <p:ph type="sldNum" sz="quarter" idx="12"/>
          </p:nvPr>
        </p:nvSpPr>
        <p:spPr/>
        <p:txBody>
          <a:bodyPr/>
          <a:lstStyle/>
          <a:p>
            <a:fld id="{B8037B11-A59B-F344-BF74-C4897707804B}" type="slidenum">
              <a:rPr lang="ar-SA" smtClean="0"/>
              <a:t>13</a:t>
            </a:fld>
            <a:endParaRPr lang="ar-SA"/>
          </a:p>
        </p:txBody>
      </p:sp>
      <p:sp>
        <p:nvSpPr>
          <p:cNvPr id="5" name="Date Placeholder 4">
            <a:extLst>
              <a:ext uri="{FF2B5EF4-FFF2-40B4-BE49-F238E27FC236}">
                <a16:creationId xmlns:a16="http://schemas.microsoft.com/office/drawing/2014/main" id="{C8B79894-2F10-AC1E-CB73-E63866C63D07}"/>
              </a:ext>
            </a:extLst>
          </p:cNvPr>
          <p:cNvSpPr>
            <a:spLocks noGrp="1"/>
          </p:cNvSpPr>
          <p:nvPr>
            <p:ph type="dt" sz="half" idx="10"/>
          </p:nvPr>
        </p:nvSpPr>
        <p:spPr/>
        <p:txBody>
          <a:bodyPr/>
          <a:lstStyle/>
          <a:p>
            <a:fld id="{8C3CFA28-38A6-4A5C-81AD-CFE60DD6A5C7}" type="uaqdatetime1">
              <a:rPr lang="ar-SA" smtClean="0"/>
              <a:t>29/10/1446</a:t>
            </a:fld>
            <a:endParaRPr lang="ar-SA"/>
          </a:p>
        </p:txBody>
      </p:sp>
    </p:spTree>
    <p:extLst>
      <p:ext uri="{BB962C8B-B14F-4D97-AF65-F5344CB8AC3E}">
        <p14:creationId xmlns:p14="http://schemas.microsoft.com/office/powerpoint/2010/main" val="227091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4339F-1B3A-C257-9866-4AD06A98CA5B}"/>
              </a:ext>
            </a:extLst>
          </p:cNvPr>
          <p:cNvSpPr>
            <a:spLocks noGrp="1"/>
          </p:cNvSpPr>
          <p:nvPr>
            <p:ph type="title"/>
          </p:nvPr>
        </p:nvSpPr>
        <p:spPr/>
        <p:txBody>
          <a:bodyPr>
            <a:normAutofit/>
          </a:bodyPr>
          <a:lstStyle/>
          <a:p>
            <a:r>
              <a:rPr lang="ar-SA" sz="2800" b="1" dirty="0">
                <a:solidFill>
                  <a:srgbClr val="006666"/>
                </a:solidFill>
                <a:latin typeface="Arabic Typesetting" panose="03020402040406030203" pitchFamily="66" charset="-78"/>
                <a:cs typeface="Arabic Typesetting" panose="03020402040406030203" pitchFamily="66" charset="-78"/>
              </a:rPr>
              <a:t>* إرفاق صورمن الشهادات أو الوثائق التي تثبت المشاركة ذات العلاقة بالمعيار الثالث </a:t>
            </a:r>
            <a:endParaRPr lang="en-GB" dirty="0">
              <a:solidFill>
                <a:srgbClr val="006666"/>
              </a:solidFill>
            </a:endParaRPr>
          </a:p>
        </p:txBody>
      </p:sp>
      <p:sp>
        <p:nvSpPr>
          <p:cNvPr id="3" name="Footer Placeholder 2">
            <a:extLst>
              <a:ext uri="{FF2B5EF4-FFF2-40B4-BE49-F238E27FC236}">
                <a16:creationId xmlns:a16="http://schemas.microsoft.com/office/drawing/2014/main" id="{4D8F2097-AE13-23F4-10C6-5B1E79F45075}"/>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E0B02549-4278-3342-5FB7-943B26147B23}"/>
              </a:ext>
            </a:extLst>
          </p:cNvPr>
          <p:cNvSpPr>
            <a:spLocks noGrp="1"/>
          </p:cNvSpPr>
          <p:nvPr>
            <p:ph type="sldNum" sz="quarter" idx="12"/>
          </p:nvPr>
        </p:nvSpPr>
        <p:spPr/>
        <p:txBody>
          <a:bodyPr/>
          <a:lstStyle/>
          <a:p>
            <a:fld id="{B8037B11-A59B-F344-BF74-C4897707804B}" type="slidenum">
              <a:rPr lang="ar-SA" smtClean="0"/>
              <a:t>14</a:t>
            </a:fld>
            <a:endParaRPr lang="ar-SA"/>
          </a:p>
        </p:txBody>
      </p:sp>
      <p:sp>
        <p:nvSpPr>
          <p:cNvPr id="5" name="Date Placeholder 4">
            <a:extLst>
              <a:ext uri="{FF2B5EF4-FFF2-40B4-BE49-F238E27FC236}">
                <a16:creationId xmlns:a16="http://schemas.microsoft.com/office/drawing/2014/main" id="{C8B79894-2F10-AC1E-CB73-E63866C63D07}"/>
              </a:ext>
            </a:extLst>
          </p:cNvPr>
          <p:cNvSpPr>
            <a:spLocks noGrp="1"/>
          </p:cNvSpPr>
          <p:nvPr>
            <p:ph type="dt" sz="half" idx="10"/>
          </p:nvPr>
        </p:nvSpPr>
        <p:spPr/>
        <p:txBody>
          <a:bodyPr/>
          <a:lstStyle/>
          <a:p>
            <a:fld id="{8C3CFA28-38A6-4A5C-81AD-CFE60DD6A5C7}" type="uaqdatetime1">
              <a:rPr lang="ar-SA" smtClean="0"/>
              <a:t>29/10/1446</a:t>
            </a:fld>
            <a:endParaRPr lang="ar-SA"/>
          </a:p>
        </p:txBody>
      </p:sp>
    </p:spTree>
    <p:extLst>
      <p:ext uri="{BB962C8B-B14F-4D97-AF65-F5344CB8AC3E}">
        <p14:creationId xmlns:p14="http://schemas.microsoft.com/office/powerpoint/2010/main" val="3113652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499117F-5B0C-DAE6-38CF-02E394313976}"/>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54F83A46-E74F-EB48-4007-E05253E0B992}"/>
              </a:ext>
            </a:extLst>
          </p:cNvPr>
          <p:cNvSpPr>
            <a:spLocks noGrp="1"/>
          </p:cNvSpPr>
          <p:nvPr>
            <p:ph type="sldNum" sz="quarter" idx="12"/>
          </p:nvPr>
        </p:nvSpPr>
        <p:spPr/>
        <p:txBody>
          <a:bodyPr/>
          <a:lstStyle/>
          <a:p>
            <a:fld id="{B8037B11-A59B-F344-BF74-C4897707804B}" type="slidenum">
              <a:rPr lang="ar-SA" smtClean="0"/>
              <a:t>15</a:t>
            </a:fld>
            <a:endParaRPr lang="ar-SA"/>
          </a:p>
        </p:txBody>
      </p:sp>
      <p:sp>
        <p:nvSpPr>
          <p:cNvPr id="11" name="مستطيل: زوايا مستديرة 14">
            <a:extLst>
              <a:ext uri="{FF2B5EF4-FFF2-40B4-BE49-F238E27FC236}">
                <a16:creationId xmlns:a16="http://schemas.microsoft.com/office/drawing/2014/main" id="{F353DB61-C0ED-A869-9D62-F308F802CF57}"/>
              </a:ext>
            </a:extLst>
          </p:cNvPr>
          <p:cNvSpPr/>
          <p:nvPr/>
        </p:nvSpPr>
        <p:spPr>
          <a:xfrm>
            <a:off x="838200" y="1699610"/>
            <a:ext cx="10194652" cy="4301482"/>
          </a:xfrm>
          <a:prstGeom prst="round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dirty="0">
              <a:solidFill>
                <a:srgbClr val="008080"/>
              </a:solidFill>
            </a:endParaRPr>
          </a:p>
        </p:txBody>
      </p:sp>
      <p:sp>
        <p:nvSpPr>
          <p:cNvPr id="12" name="مربع نص 15">
            <a:extLst>
              <a:ext uri="{FF2B5EF4-FFF2-40B4-BE49-F238E27FC236}">
                <a16:creationId xmlns:a16="http://schemas.microsoft.com/office/drawing/2014/main" id="{8C1C1842-EC5A-B4F3-68F6-E4C5F3BCAB45}"/>
              </a:ext>
            </a:extLst>
          </p:cNvPr>
          <p:cNvSpPr txBox="1"/>
          <p:nvPr/>
        </p:nvSpPr>
        <p:spPr>
          <a:xfrm>
            <a:off x="1325058" y="1772859"/>
            <a:ext cx="9196999" cy="3970318"/>
          </a:xfrm>
          <a:prstGeom prst="rect">
            <a:avLst/>
          </a:prstGeom>
          <a:noFill/>
        </p:spPr>
        <p:txBody>
          <a:bodyPr wrap="square" rtlCol="1">
            <a:spAutoFit/>
          </a:bodyPr>
          <a:lstStyle/>
          <a:p>
            <a:pPr algn="r" rtl="1"/>
            <a:r>
              <a:rPr lang="ar-SA" sz="36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تتضمن الوسائل التي استفاد منها في تطوير الذات مثل :</a:t>
            </a:r>
          </a:p>
          <a:p>
            <a:pPr algn="r" rtl="1"/>
            <a:r>
              <a:rPr lang="ar-SA" sz="36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1. الدورات التدريبية ، ورش العمل ، التطوير الطبي المستمر (</a:t>
            </a:r>
            <a:r>
              <a:rPr lang="en-US" sz="36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CME) ، </a:t>
            </a:r>
            <a:r>
              <a:rPr lang="ar-SA" sz="36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حضور المؤتمرات العلمية </a:t>
            </a:r>
          </a:p>
          <a:p>
            <a:pPr algn="r" rtl="1"/>
            <a:r>
              <a:rPr lang="ar-SA" sz="36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2. دورات التطوير المهني </a:t>
            </a:r>
            <a:r>
              <a:rPr lang="en-US" sz="36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CPD) </a:t>
            </a:r>
            <a:r>
              <a:rPr lang="ar-SA" sz="36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الزيارات التعليمية، التدريب الصيفي اللامنهجي،</a:t>
            </a:r>
          </a:p>
          <a:p>
            <a:pPr algn="r" rtl="1"/>
            <a:r>
              <a:rPr lang="ar-SA" sz="36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3. الشهادات والرخص المهنية</a:t>
            </a:r>
            <a:r>
              <a:rPr lang="en-US" sz="36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Certification and professional licenses ) </a:t>
            </a:r>
            <a:r>
              <a:rPr lang="ar-SA" sz="36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 وغير ذلك</a:t>
            </a:r>
          </a:p>
          <a:p>
            <a:pPr algn="r" rtl="1"/>
            <a:endParaRPr lang="ar-SA" sz="36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endParaRPr>
          </a:p>
        </p:txBody>
      </p:sp>
      <p:sp>
        <p:nvSpPr>
          <p:cNvPr id="13" name="مستطيل 1">
            <a:extLst>
              <a:ext uri="{FF2B5EF4-FFF2-40B4-BE49-F238E27FC236}">
                <a16:creationId xmlns:a16="http://schemas.microsoft.com/office/drawing/2014/main" id="{4AAC7E3B-A40D-7D9E-5120-25DD4D5EEDAA}"/>
              </a:ext>
            </a:extLst>
          </p:cNvPr>
          <p:cNvSpPr/>
          <p:nvPr/>
        </p:nvSpPr>
        <p:spPr>
          <a:xfrm>
            <a:off x="-790220" y="206215"/>
            <a:ext cx="11410836" cy="1794081"/>
          </a:xfrm>
          <a:prstGeom prst="rect">
            <a:avLst/>
          </a:prstGeom>
          <a:noFill/>
        </p:spPr>
        <p:txBody>
          <a:bodyPr wrap="square" lIns="91440" tIns="45720" rIns="91440" bIns="45720">
            <a:spAutoFit/>
          </a:bodyPr>
          <a:lstStyle/>
          <a:p>
            <a:pPr marL="0" marR="0" indent="-171450" algn="r" rtl="1">
              <a:lnSpc>
                <a:spcPct val="107000"/>
              </a:lnSpc>
              <a:spcBef>
                <a:spcPts val="0"/>
              </a:spcBef>
              <a:spcAft>
                <a:spcPts val="800"/>
              </a:spcAft>
            </a:pPr>
            <a:r>
              <a:rPr lang="ar-SA" sz="2800" b="1"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المعيار الرابع : المهارات الاحترافية  والمهنية</a:t>
            </a:r>
            <a:r>
              <a:rPr lang="en-US" sz="2800" b="1" kern="100" dirty="0">
                <a:effectLst/>
                <a:latin typeface="Calibri" panose="020F0502020204030204" pitchFamily="34" charset="0"/>
                <a:ea typeface="Calibri" panose="020F0502020204030204" pitchFamily="34" charset="0"/>
                <a:cs typeface="Arial" panose="020B0604020202020204" pitchFamily="34" charset="0"/>
              </a:rPr>
              <a:t>Professionalism and continuous development</a:t>
            </a:r>
            <a:endParaRPr lang="en-US" sz="2800" kern="100" dirty="0">
              <a:effectLst/>
              <a:latin typeface="Calibri" panose="020F0502020204030204" pitchFamily="34" charset="0"/>
              <a:ea typeface="Calibri" panose="020F0502020204030204" pitchFamily="34" charset="0"/>
              <a:cs typeface="Arial" panose="020B0604020202020204" pitchFamily="34" charset="0"/>
            </a:endParaRPr>
          </a:p>
          <a:p>
            <a:pPr marL="571500" indent="-571500" algn="r" rtl="1">
              <a:buFont typeface="Wingdings" panose="05000000000000000000" pitchFamily="2" charset="2"/>
              <a:buChar char="§"/>
            </a:pPr>
            <a:endParaRPr lang="ar-SA" sz="4400" b="1" cap="none" spc="50" dirty="0">
              <a:ln w="0"/>
              <a:solidFill>
                <a:srgbClr val="008080"/>
              </a:solidFill>
              <a:effectLst>
                <a:innerShdw blurRad="63500" dist="50800" dir="13500000">
                  <a:srgbClr val="000000">
                    <a:alpha val="50000"/>
                  </a:srgbClr>
                </a:innerShdw>
              </a:effectLst>
            </a:endParaRPr>
          </a:p>
        </p:txBody>
      </p:sp>
      <p:sp>
        <p:nvSpPr>
          <p:cNvPr id="14" name="مربع نص 2">
            <a:extLst>
              <a:ext uri="{FF2B5EF4-FFF2-40B4-BE49-F238E27FC236}">
                <a16:creationId xmlns:a16="http://schemas.microsoft.com/office/drawing/2014/main" id="{A20B2F72-4E6F-8BF5-F371-39766240000E}"/>
              </a:ext>
            </a:extLst>
          </p:cNvPr>
          <p:cNvSpPr txBox="1"/>
          <p:nvPr/>
        </p:nvSpPr>
        <p:spPr>
          <a:xfrm>
            <a:off x="5127676" y="5829963"/>
            <a:ext cx="6924038" cy="477054"/>
          </a:xfrm>
          <a:prstGeom prst="rect">
            <a:avLst/>
          </a:prstGeom>
          <a:noFill/>
        </p:spPr>
        <p:txBody>
          <a:bodyPr wrap="square" rtlCol="1">
            <a:spAutoFit/>
          </a:bodyPr>
          <a:lstStyle/>
          <a:p>
            <a:pPr algn="r"/>
            <a:r>
              <a:rPr lang="ar-SA" sz="2500" b="1" dirty="0">
                <a:solidFill>
                  <a:srgbClr val="C00000"/>
                </a:solidFill>
                <a:latin typeface="Arabic Typesetting" panose="03020402040406030203" pitchFamily="66" charset="-78"/>
                <a:cs typeface="Arabic Typesetting" panose="03020402040406030203" pitchFamily="66" charset="-78"/>
              </a:rPr>
              <a:t>* إرفاق مايثبت ذلك من شهادات أو أو وثائق عن كل مشاركة</a:t>
            </a:r>
          </a:p>
        </p:txBody>
      </p:sp>
      <p:sp>
        <p:nvSpPr>
          <p:cNvPr id="3" name="Date Placeholder 2">
            <a:extLst>
              <a:ext uri="{FF2B5EF4-FFF2-40B4-BE49-F238E27FC236}">
                <a16:creationId xmlns:a16="http://schemas.microsoft.com/office/drawing/2014/main" id="{72686208-38C3-4034-6A0E-6D4C7B85BC6C}"/>
              </a:ext>
            </a:extLst>
          </p:cNvPr>
          <p:cNvSpPr>
            <a:spLocks noGrp="1"/>
          </p:cNvSpPr>
          <p:nvPr>
            <p:ph type="dt" sz="half" idx="10"/>
          </p:nvPr>
        </p:nvSpPr>
        <p:spPr/>
        <p:txBody>
          <a:bodyPr/>
          <a:lstStyle/>
          <a:p>
            <a:fld id="{D4CE8559-0D01-425E-8389-09CCCD502156}" type="uaqdatetime1">
              <a:rPr lang="ar-SA" smtClean="0"/>
              <a:t>29/10/1446</a:t>
            </a:fld>
            <a:endParaRPr lang="ar-SA"/>
          </a:p>
        </p:txBody>
      </p:sp>
    </p:spTree>
    <p:extLst>
      <p:ext uri="{BB962C8B-B14F-4D97-AF65-F5344CB8AC3E}">
        <p14:creationId xmlns:p14="http://schemas.microsoft.com/office/powerpoint/2010/main" val="1484858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573BF49-692D-9251-E030-1FD0E64D4250}"/>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DCE99211-CECD-0D09-197D-D6CD0692DAA1}"/>
              </a:ext>
            </a:extLst>
          </p:cNvPr>
          <p:cNvSpPr>
            <a:spLocks noGrp="1"/>
          </p:cNvSpPr>
          <p:nvPr>
            <p:ph type="sldNum" sz="quarter" idx="12"/>
          </p:nvPr>
        </p:nvSpPr>
        <p:spPr/>
        <p:txBody>
          <a:bodyPr/>
          <a:lstStyle/>
          <a:p>
            <a:fld id="{B8037B11-A59B-F344-BF74-C4897707804B}" type="slidenum">
              <a:rPr lang="ar-SA" smtClean="0"/>
              <a:t>16</a:t>
            </a:fld>
            <a:endParaRPr lang="ar-SA"/>
          </a:p>
        </p:txBody>
      </p:sp>
      <p:sp>
        <p:nvSpPr>
          <p:cNvPr id="6" name="مستطيل 1">
            <a:extLst>
              <a:ext uri="{FF2B5EF4-FFF2-40B4-BE49-F238E27FC236}">
                <a16:creationId xmlns:a16="http://schemas.microsoft.com/office/drawing/2014/main" id="{F3264806-3084-0623-FF94-908C2742633B}"/>
              </a:ext>
            </a:extLst>
          </p:cNvPr>
          <p:cNvSpPr/>
          <p:nvPr/>
        </p:nvSpPr>
        <p:spPr>
          <a:xfrm>
            <a:off x="4270049" y="683190"/>
            <a:ext cx="6096000" cy="729430"/>
          </a:xfrm>
          <a:prstGeom prst="rect">
            <a:avLst/>
          </a:prstGeom>
        </p:spPr>
        <p:txBody>
          <a:bodyPr>
            <a:spAutoFit/>
          </a:bodyPr>
          <a:lstStyle/>
          <a:p>
            <a:pPr lvl="0" algn="ctr">
              <a:lnSpc>
                <a:spcPct val="115000"/>
              </a:lnSpc>
              <a:defRPr/>
            </a:pPr>
            <a:r>
              <a:rPr lang="ar-SA" sz="3600" b="1" kern="1800" dirty="0">
                <a:solidFill>
                  <a:srgbClr val="006666"/>
                </a:solidFill>
                <a:latin typeface="Arabic Typesetting" panose="03020402040406030203" pitchFamily="66" charset="-78"/>
                <a:ea typeface="Times New Roman" panose="02020603050405020304" pitchFamily="18" charset="0"/>
                <a:cs typeface="Arabic Typesetting" panose="03020402040406030203" pitchFamily="66" charset="-78"/>
              </a:rPr>
              <a:t>فضلاً حصر المشاركات كنقاط التي تتفق مع المعيار الرابع </a:t>
            </a:r>
            <a:endParaRPr lang="en-US" sz="3600" dirty="0">
              <a:solidFill>
                <a:srgbClr val="006666"/>
              </a:solidFill>
              <a:latin typeface="Arabic Typesetting" panose="03020402040406030203" pitchFamily="66" charset="-78"/>
              <a:ea typeface="Calibri" panose="020F0502020204030204" pitchFamily="34" charset="0"/>
              <a:cs typeface="Arabic Typesetting" panose="03020402040406030203" pitchFamily="66" charset="-78"/>
            </a:endParaRPr>
          </a:p>
        </p:txBody>
      </p:sp>
      <p:sp>
        <p:nvSpPr>
          <p:cNvPr id="7" name="مربع نص 2">
            <a:extLst>
              <a:ext uri="{FF2B5EF4-FFF2-40B4-BE49-F238E27FC236}">
                <a16:creationId xmlns:a16="http://schemas.microsoft.com/office/drawing/2014/main" id="{AEB7A54C-7293-1B1A-286E-40B8DA11CD75}"/>
              </a:ext>
            </a:extLst>
          </p:cNvPr>
          <p:cNvSpPr txBox="1"/>
          <p:nvPr/>
        </p:nvSpPr>
        <p:spPr>
          <a:xfrm>
            <a:off x="5087919" y="5697756"/>
            <a:ext cx="6924038" cy="477054"/>
          </a:xfrm>
          <a:prstGeom prst="rect">
            <a:avLst/>
          </a:prstGeom>
          <a:noFill/>
        </p:spPr>
        <p:txBody>
          <a:bodyPr wrap="square" rtlCol="1">
            <a:spAutoFit/>
          </a:bodyPr>
          <a:lstStyle/>
          <a:p>
            <a:pPr algn="r"/>
            <a:r>
              <a:rPr lang="ar-SA" sz="2500" b="1" dirty="0">
                <a:solidFill>
                  <a:srgbClr val="C00000"/>
                </a:solidFill>
                <a:latin typeface="Arabic Typesetting" panose="03020402040406030203" pitchFamily="66" charset="-78"/>
                <a:cs typeface="Arabic Typesetting" panose="03020402040406030203" pitchFamily="66" charset="-78"/>
              </a:rPr>
              <a:t>* إرفاق مايثبت ذلك من شهادات أو أو وثائق عن كل مشاركة تم ذكرها أعلاه في الشريحة التي تليها  </a:t>
            </a:r>
          </a:p>
        </p:txBody>
      </p:sp>
      <p:sp>
        <p:nvSpPr>
          <p:cNvPr id="3" name="Date Placeholder 2">
            <a:extLst>
              <a:ext uri="{FF2B5EF4-FFF2-40B4-BE49-F238E27FC236}">
                <a16:creationId xmlns:a16="http://schemas.microsoft.com/office/drawing/2014/main" id="{307C818D-7581-C2C5-4C90-CB5E32C433AF}"/>
              </a:ext>
            </a:extLst>
          </p:cNvPr>
          <p:cNvSpPr>
            <a:spLocks noGrp="1"/>
          </p:cNvSpPr>
          <p:nvPr>
            <p:ph type="dt" sz="half" idx="10"/>
          </p:nvPr>
        </p:nvSpPr>
        <p:spPr/>
        <p:txBody>
          <a:bodyPr/>
          <a:lstStyle/>
          <a:p>
            <a:fld id="{DC65898D-6780-4170-AF14-0BD3EF32B234}" type="uaqdatetime1">
              <a:rPr lang="ar-SA" smtClean="0"/>
              <a:t>29/10/1446</a:t>
            </a:fld>
            <a:endParaRPr lang="ar-SA"/>
          </a:p>
        </p:txBody>
      </p:sp>
    </p:spTree>
    <p:extLst>
      <p:ext uri="{BB962C8B-B14F-4D97-AF65-F5344CB8AC3E}">
        <p14:creationId xmlns:p14="http://schemas.microsoft.com/office/powerpoint/2010/main" val="4018653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4339F-1B3A-C257-9866-4AD06A98CA5B}"/>
              </a:ext>
            </a:extLst>
          </p:cNvPr>
          <p:cNvSpPr>
            <a:spLocks noGrp="1"/>
          </p:cNvSpPr>
          <p:nvPr>
            <p:ph type="title"/>
          </p:nvPr>
        </p:nvSpPr>
        <p:spPr/>
        <p:txBody>
          <a:bodyPr>
            <a:normAutofit/>
          </a:bodyPr>
          <a:lstStyle/>
          <a:p>
            <a:r>
              <a:rPr lang="ar-SA" sz="2800" b="1" dirty="0">
                <a:solidFill>
                  <a:srgbClr val="006666"/>
                </a:solidFill>
                <a:latin typeface="Arabic Typesetting" panose="03020402040406030203" pitchFamily="66" charset="-78"/>
                <a:cs typeface="Arabic Typesetting" panose="03020402040406030203" pitchFamily="66" charset="-78"/>
              </a:rPr>
              <a:t>* إرفاق صورمن الشهادات أو الوثائق التي تثبت المشاركة ذات العلاقة بالمعيار الرابع</a:t>
            </a:r>
            <a:endParaRPr lang="en-GB" dirty="0">
              <a:solidFill>
                <a:srgbClr val="006666"/>
              </a:solidFill>
            </a:endParaRPr>
          </a:p>
        </p:txBody>
      </p:sp>
      <p:sp>
        <p:nvSpPr>
          <p:cNvPr id="3" name="Footer Placeholder 2">
            <a:extLst>
              <a:ext uri="{FF2B5EF4-FFF2-40B4-BE49-F238E27FC236}">
                <a16:creationId xmlns:a16="http://schemas.microsoft.com/office/drawing/2014/main" id="{F95E84E7-AE04-680E-8B8A-B2D8393E0FAA}"/>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E0B02549-4278-3342-5FB7-943B26147B23}"/>
              </a:ext>
            </a:extLst>
          </p:cNvPr>
          <p:cNvSpPr>
            <a:spLocks noGrp="1"/>
          </p:cNvSpPr>
          <p:nvPr>
            <p:ph type="sldNum" sz="quarter" idx="12"/>
          </p:nvPr>
        </p:nvSpPr>
        <p:spPr/>
        <p:txBody>
          <a:bodyPr/>
          <a:lstStyle/>
          <a:p>
            <a:fld id="{B8037B11-A59B-F344-BF74-C4897707804B}" type="slidenum">
              <a:rPr lang="ar-SA" smtClean="0"/>
              <a:t>17</a:t>
            </a:fld>
            <a:endParaRPr lang="ar-SA"/>
          </a:p>
        </p:txBody>
      </p:sp>
      <p:sp>
        <p:nvSpPr>
          <p:cNvPr id="5" name="Date Placeholder 4">
            <a:extLst>
              <a:ext uri="{FF2B5EF4-FFF2-40B4-BE49-F238E27FC236}">
                <a16:creationId xmlns:a16="http://schemas.microsoft.com/office/drawing/2014/main" id="{0C146D62-A8EC-5D55-D2C3-5DB06F745F8E}"/>
              </a:ext>
            </a:extLst>
          </p:cNvPr>
          <p:cNvSpPr>
            <a:spLocks noGrp="1"/>
          </p:cNvSpPr>
          <p:nvPr>
            <p:ph type="dt" sz="half" idx="10"/>
          </p:nvPr>
        </p:nvSpPr>
        <p:spPr/>
        <p:txBody>
          <a:bodyPr/>
          <a:lstStyle/>
          <a:p>
            <a:fld id="{D029450A-F5B0-473A-8F0D-220736DB46D0}" type="uaqdatetime1">
              <a:rPr lang="ar-SA" smtClean="0"/>
              <a:t>29/10/1446</a:t>
            </a:fld>
            <a:endParaRPr lang="ar-SA"/>
          </a:p>
        </p:txBody>
      </p:sp>
    </p:spTree>
    <p:extLst>
      <p:ext uri="{BB962C8B-B14F-4D97-AF65-F5344CB8AC3E}">
        <p14:creationId xmlns:p14="http://schemas.microsoft.com/office/powerpoint/2010/main" val="4017870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4339F-1B3A-C257-9866-4AD06A98CA5B}"/>
              </a:ext>
            </a:extLst>
          </p:cNvPr>
          <p:cNvSpPr>
            <a:spLocks noGrp="1"/>
          </p:cNvSpPr>
          <p:nvPr>
            <p:ph type="title"/>
          </p:nvPr>
        </p:nvSpPr>
        <p:spPr/>
        <p:txBody>
          <a:bodyPr>
            <a:normAutofit/>
          </a:bodyPr>
          <a:lstStyle/>
          <a:p>
            <a:r>
              <a:rPr lang="ar-SA" sz="2800" b="1" dirty="0">
                <a:solidFill>
                  <a:srgbClr val="006666"/>
                </a:solidFill>
                <a:latin typeface="Arabic Typesetting" panose="03020402040406030203" pitchFamily="66" charset="-78"/>
                <a:cs typeface="Arabic Typesetting" panose="03020402040406030203" pitchFamily="66" charset="-78"/>
              </a:rPr>
              <a:t>* إرفاق صورمن الشهادات أو الوثائق التي تثبت المشاركة ذات العلاقة بالمعيار الرابع </a:t>
            </a:r>
            <a:endParaRPr lang="en-GB" dirty="0">
              <a:solidFill>
                <a:srgbClr val="006666"/>
              </a:solidFill>
            </a:endParaRPr>
          </a:p>
        </p:txBody>
      </p:sp>
      <p:sp>
        <p:nvSpPr>
          <p:cNvPr id="3" name="Footer Placeholder 2">
            <a:extLst>
              <a:ext uri="{FF2B5EF4-FFF2-40B4-BE49-F238E27FC236}">
                <a16:creationId xmlns:a16="http://schemas.microsoft.com/office/drawing/2014/main" id="{4D8F2097-AE13-23F4-10C6-5B1E79F45075}"/>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E0B02549-4278-3342-5FB7-943B26147B23}"/>
              </a:ext>
            </a:extLst>
          </p:cNvPr>
          <p:cNvSpPr>
            <a:spLocks noGrp="1"/>
          </p:cNvSpPr>
          <p:nvPr>
            <p:ph type="sldNum" sz="quarter" idx="12"/>
          </p:nvPr>
        </p:nvSpPr>
        <p:spPr/>
        <p:txBody>
          <a:bodyPr/>
          <a:lstStyle/>
          <a:p>
            <a:fld id="{B8037B11-A59B-F344-BF74-C4897707804B}" type="slidenum">
              <a:rPr lang="ar-SA" smtClean="0"/>
              <a:t>18</a:t>
            </a:fld>
            <a:endParaRPr lang="ar-SA"/>
          </a:p>
        </p:txBody>
      </p:sp>
      <p:sp>
        <p:nvSpPr>
          <p:cNvPr id="5" name="Date Placeholder 4">
            <a:extLst>
              <a:ext uri="{FF2B5EF4-FFF2-40B4-BE49-F238E27FC236}">
                <a16:creationId xmlns:a16="http://schemas.microsoft.com/office/drawing/2014/main" id="{00114E73-1939-C984-5BBB-4BB387839E1C}"/>
              </a:ext>
            </a:extLst>
          </p:cNvPr>
          <p:cNvSpPr>
            <a:spLocks noGrp="1"/>
          </p:cNvSpPr>
          <p:nvPr>
            <p:ph type="dt" sz="half" idx="10"/>
          </p:nvPr>
        </p:nvSpPr>
        <p:spPr/>
        <p:txBody>
          <a:bodyPr/>
          <a:lstStyle/>
          <a:p>
            <a:fld id="{DFEDC6B0-6784-4F16-9002-70A765697247}" type="uaqdatetime1">
              <a:rPr lang="ar-SA" smtClean="0"/>
              <a:t>29/10/1446</a:t>
            </a:fld>
            <a:endParaRPr lang="ar-SA"/>
          </a:p>
        </p:txBody>
      </p:sp>
    </p:spTree>
    <p:extLst>
      <p:ext uri="{BB962C8B-B14F-4D97-AF65-F5344CB8AC3E}">
        <p14:creationId xmlns:p14="http://schemas.microsoft.com/office/powerpoint/2010/main" val="473183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4339F-1B3A-C257-9866-4AD06A98CA5B}"/>
              </a:ext>
            </a:extLst>
          </p:cNvPr>
          <p:cNvSpPr>
            <a:spLocks noGrp="1"/>
          </p:cNvSpPr>
          <p:nvPr>
            <p:ph type="title"/>
          </p:nvPr>
        </p:nvSpPr>
        <p:spPr/>
        <p:txBody>
          <a:bodyPr>
            <a:normAutofit/>
          </a:bodyPr>
          <a:lstStyle/>
          <a:p>
            <a:r>
              <a:rPr lang="ar-SA" sz="2800" b="1" dirty="0">
                <a:solidFill>
                  <a:srgbClr val="006666"/>
                </a:solidFill>
                <a:latin typeface="Arabic Typesetting" panose="03020402040406030203" pitchFamily="66" charset="-78"/>
                <a:cs typeface="Arabic Typesetting" panose="03020402040406030203" pitchFamily="66" charset="-78"/>
              </a:rPr>
              <a:t>* إرفاق صورمن الشهادات أو الوثائق التي تثبت المشاركة ذات العلاقة بالمعيار الرابع </a:t>
            </a:r>
            <a:endParaRPr lang="en-GB" dirty="0">
              <a:solidFill>
                <a:srgbClr val="006666"/>
              </a:solidFill>
            </a:endParaRPr>
          </a:p>
        </p:txBody>
      </p:sp>
      <p:sp>
        <p:nvSpPr>
          <p:cNvPr id="3" name="Footer Placeholder 2">
            <a:extLst>
              <a:ext uri="{FF2B5EF4-FFF2-40B4-BE49-F238E27FC236}">
                <a16:creationId xmlns:a16="http://schemas.microsoft.com/office/drawing/2014/main" id="{4D8F2097-AE13-23F4-10C6-5B1E79F45075}"/>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E0B02549-4278-3342-5FB7-943B26147B23}"/>
              </a:ext>
            </a:extLst>
          </p:cNvPr>
          <p:cNvSpPr>
            <a:spLocks noGrp="1"/>
          </p:cNvSpPr>
          <p:nvPr>
            <p:ph type="sldNum" sz="quarter" idx="12"/>
          </p:nvPr>
        </p:nvSpPr>
        <p:spPr/>
        <p:txBody>
          <a:bodyPr/>
          <a:lstStyle/>
          <a:p>
            <a:fld id="{B8037B11-A59B-F344-BF74-C4897707804B}" type="slidenum">
              <a:rPr lang="ar-SA" smtClean="0"/>
              <a:t>19</a:t>
            </a:fld>
            <a:endParaRPr lang="ar-SA"/>
          </a:p>
        </p:txBody>
      </p:sp>
      <p:sp>
        <p:nvSpPr>
          <p:cNvPr id="5" name="Date Placeholder 4">
            <a:extLst>
              <a:ext uri="{FF2B5EF4-FFF2-40B4-BE49-F238E27FC236}">
                <a16:creationId xmlns:a16="http://schemas.microsoft.com/office/drawing/2014/main" id="{00114E73-1939-C984-5BBB-4BB387839E1C}"/>
              </a:ext>
            </a:extLst>
          </p:cNvPr>
          <p:cNvSpPr>
            <a:spLocks noGrp="1"/>
          </p:cNvSpPr>
          <p:nvPr>
            <p:ph type="dt" sz="half" idx="10"/>
          </p:nvPr>
        </p:nvSpPr>
        <p:spPr/>
        <p:txBody>
          <a:bodyPr/>
          <a:lstStyle/>
          <a:p>
            <a:fld id="{DFEDC6B0-6784-4F16-9002-70A765697247}" type="uaqdatetime1">
              <a:rPr lang="ar-SA" smtClean="0"/>
              <a:t>29/10/1446</a:t>
            </a:fld>
            <a:endParaRPr lang="ar-SA"/>
          </a:p>
        </p:txBody>
      </p:sp>
    </p:spTree>
    <p:extLst>
      <p:ext uri="{BB962C8B-B14F-4D97-AF65-F5344CB8AC3E}">
        <p14:creationId xmlns:p14="http://schemas.microsoft.com/office/powerpoint/2010/main" val="2030048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زوايا مستديرة 18">
            <a:extLst>
              <a:ext uri="{FF2B5EF4-FFF2-40B4-BE49-F238E27FC236}">
                <a16:creationId xmlns:a16="http://schemas.microsoft.com/office/drawing/2014/main" id="{67F7A9FF-A969-72FA-A1D9-1BA30F829B56}"/>
              </a:ext>
            </a:extLst>
          </p:cNvPr>
          <p:cNvSpPr/>
          <p:nvPr/>
        </p:nvSpPr>
        <p:spPr>
          <a:xfrm>
            <a:off x="1540565" y="2570580"/>
            <a:ext cx="9203635" cy="2631684"/>
          </a:xfrm>
          <a:prstGeom prst="round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dirty="0"/>
          </a:p>
        </p:txBody>
      </p:sp>
      <p:sp>
        <p:nvSpPr>
          <p:cNvPr id="6" name="مربع نص 26">
            <a:extLst>
              <a:ext uri="{FF2B5EF4-FFF2-40B4-BE49-F238E27FC236}">
                <a16:creationId xmlns:a16="http://schemas.microsoft.com/office/drawing/2014/main" id="{AEC5F8B5-8B12-B7CD-CD9C-3F9645CA5497}"/>
              </a:ext>
            </a:extLst>
          </p:cNvPr>
          <p:cNvSpPr txBox="1"/>
          <p:nvPr/>
        </p:nvSpPr>
        <p:spPr>
          <a:xfrm>
            <a:off x="1739349" y="2570580"/>
            <a:ext cx="8686800" cy="2613023"/>
          </a:xfrm>
          <a:prstGeom prst="rect">
            <a:avLst/>
          </a:prstGeom>
          <a:noFill/>
        </p:spPr>
        <p:txBody>
          <a:bodyPr wrap="square">
            <a:spAutoFit/>
          </a:bodyPr>
          <a:lstStyle>
            <a:defPPr>
              <a:defRPr lang="en-US"/>
            </a:defPPr>
            <a:lvl1pPr marR="0" lvl="0" indent="0" algn="ctr" fontAlgn="auto">
              <a:lnSpc>
                <a:spcPct val="115000"/>
              </a:lnSpc>
              <a:spcBef>
                <a:spcPts val="0"/>
              </a:spcBef>
              <a:spcAft>
                <a:spcPts val="0"/>
              </a:spcAft>
              <a:buClrTx/>
              <a:buSzTx/>
              <a:buFontTx/>
              <a:buNone/>
              <a:tabLst/>
              <a:defRPr kumimoji="0" sz="4800" b="1" i="0" strike="noStrike" kern="1800" cap="none" spc="0" normalizeH="0" baseline="0">
                <a:ln>
                  <a:noFill/>
                </a:ln>
                <a:solidFill>
                  <a:srgbClr val="6AAC90">
                    <a:lumMod val="50000"/>
                  </a:srgbClr>
                </a:solidFill>
                <a:effectLst/>
                <a:uLnTx/>
                <a:uFillTx/>
                <a:latin typeface="Arabic Typesetting" panose="03020402040406030203" pitchFamily="66" charset="-78"/>
                <a:ea typeface="Times New Roman" panose="02020603050405020304" pitchFamily="18" charset="0"/>
                <a:cs typeface="Arabic Typesetting" panose="03020402040406030203" pitchFamily="66" charset="-78"/>
              </a:defRPr>
            </a:lvl1pPr>
          </a:lstStyle>
          <a:p>
            <a:pPr algn="r"/>
            <a:r>
              <a:rPr lang="ar-SA" dirty="0">
                <a:solidFill>
                  <a:srgbClr val="008080"/>
                </a:solidFill>
                <a:cs typeface="PT Bold Heading" panose="02010400000000000000" pitchFamily="2" charset="-78"/>
              </a:rPr>
              <a:t>إسم الطالب/ة  :</a:t>
            </a:r>
          </a:p>
          <a:p>
            <a:pPr algn="r"/>
            <a:r>
              <a:rPr lang="ar-SA" dirty="0">
                <a:solidFill>
                  <a:srgbClr val="008080"/>
                </a:solidFill>
                <a:cs typeface="PT Bold Heading" panose="02010400000000000000" pitchFamily="2" charset="-78"/>
              </a:rPr>
              <a:t>الرقم الجامعي :</a:t>
            </a:r>
          </a:p>
          <a:p>
            <a:pPr algn="r"/>
            <a:r>
              <a:rPr lang="ar-SA">
                <a:solidFill>
                  <a:srgbClr val="008080"/>
                </a:solidFill>
                <a:cs typeface="PT Bold Heading" panose="02010400000000000000" pitchFamily="2" charset="-78"/>
              </a:rPr>
              <a:t>السنة الدراسية : </a:t>
            </a:r>
            <a:endParaRPr lang="ar-SA" dirty="0">
              <a:solidFill>
                <a:srgbClr val="008080"/>
              </a:solidFill>
              <a:cs typeface="PT Bold Heading" panose="02010400000000000000" pitchFamily="2" charset="-78"/>
            </a:endParaRPr>
          </a:p>
        </p:txBody>
      </p:sp>
      <p:sp>
        <p:nvSpPr>
          <p:cNvPr id="3" name="Slide Number Placeholder 2">
            <a:extLst>
              <a:ext uri="{FF2B5EF4-FFF2-40B4-BE49-F238E27FC236}">
                <a16:creationId xmlns:a16="http://schemas.microsoft.com/office/drawing/2014/main" id="{8AFA3FBF-874A-178A-56C1-02E82E6D2317}"/>
              </a:ext>
            </a:extLst>
          </p:cNvPr>
          <p:cNvSpPr>
            <a:spLocks noGrp="1"/>
          </p:cNvSpPr>
          <p:nvPr>
            <p:ph type="sldNum" sz="quarter" idx="12"/>
          </p:nvPr>
        </p:nvSpPr>
        <p:spPr/>
        <p:txBody>
          <a:bodyPr/>
          <a:lstStyle/>
          <a:p>
            <a:fld id="{B8037B11-A59B-F344-BF74-C4897707804B}" type="slidenum">
              <a:rPr lang="ar-SA" smtClean="0"/>
              <a:t>2</a:t>
            </a:fld>
            <a:endParaRPr lang="ar-SA"/>
          </a:p>
        </p:txBody>
      </p:sp>
      <p:sp>
        <p:nvSpPr>
          <p:cNvPr id="4" name="Date Placeholder 3">
            <a:extLst>
              <a:ext uri="{FF2B5EF4-FFF2-40B4-BE49-F238E27FC236}">
                <a16:creationId xmlns:a16="http://schemas.microsoft.com/office/drawing/2014/main" id="{893DF835-BF2F-5F13-6982-190C07D253E2}"/>
              </a:ext>
            </a:extLst>
          </p:cNvPr>
          <p:cNvSpPr>
            <a:spLocks noGrp="1"/>
          </p:cNvSpPr>
          <p:nvPr>
            <p:ph type="dt" sz="half" idx="10"/>
          </p:nvPr>
        </p:nvSpPr>
        <p:spPr/>
        <p:txBody>
          <a:bodyPr/>
          <a:lstStyle/>
          <a:p>
            <a:fld id="{7F3BB24A-51FD-4751-936D-BA6727BF9430}" type="uaqdatetime1">
              <a:rPr lang="ar-SA" smtClean="0"/>
              <a:t>29/10/1446</a:t>
            </a:fld>
            <a:endParaRPr lang="ar-SA"/>
          </a:p>
        </p:txBody>
      </p:sp>
      <p:sp>
        <p:nvSpPr>
          <p:cNvPr id="7" name="Footer Placeholder 6">
            <a:extLst>
              <a:ext uri="{FF2B5EF4-FFF2-40B4-BE49-F238E27FC236}">
                <a16:creationId xmlns:a16="http://schemas.microsoft.com/office/drawing/2014/main" id="{B72E95AD-4717-0B77-E506-BE25474880DF}"/>
              </a:ext>
            </a:extLst>
          </p:cNvPr>
          <p:cNvSpPr>
            <a:spLocks noGrp="1"/>
          </p:cNvSpPr>
          <p:nvPr>
            <p:ph type="ftr" sz="quarter" idx="11"/>
          </p:nvPr>
        </p:nvSpPr>
        <p:spPr/>
        <p:txBody>
          <a:bodyPr/>
          <a:lstStyle/>
          <a:p>
            <a:r>
              <a:rPr lang="en-US"/>
              <a:t>Prof. Hala Kamel </a:t>
            </a:r>
            <a:endParaRPr lang="ar-SA"/>
          </a:p>
        </p:txBody>
      </p:sp>
    </p:spTree>
    <p:extLst>
      <p:ext uri="{BB962C8B-B14F-4D97-AF65-F5344CB8AC3E}">
        <p14:creationId xmlns:p14="http://schemas.microsoft.com/office/powerpoint/2010/main" val="3753095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EEC89F4-03E0-12DD-567F-82FF398140F4}"/>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2225695E-6767-5A97-8FE0-3F7CFC82846B}"/>
              </a:ext>
            </a:extLst>
          </p:cNvPr>
          <p:cNvSpPr>
            <a:spLocks noGrp="1"/>
          </p:cNvSpPr>
          <p:nvPr>
            <p:ph type="sldNum" sz="quarter" idx="12"/>
          </p:nvPr>
        </p:nvSpPr>
        <p:spPr/>
        <p:txBody>
          <a:bodyPr/>
          <a:lstStyle/>
          <a:p>
            <a:fld id="{B8037B11-A59B-F344-BF74-C4897707804B}" type="slidenum">
              <a:rPr lang="ar-SA" smtClean="0"/>
              <a:t>20</a:t>
            </a:fld>
            <a:endParaRPr lang="ar-SA"/>
          </a:p>
        </p:txBody>
      </p:sp>
      <p:sp>
        <p:nvSpPr>
          <p:cNvPr id="6" name="مربع نص 6">
            <a:extLst>
              <a:ext uri="{FF2B5EF4-FFF2-40B4-BE49-F238E27FC236}">
                <a16:creationId xmlns:a16="http://schemas.microsoft.com/office/drawing/2014/main" id="{A8BF4420-C266-E009-8AFA-D45F8E319E61}"/>
              </a:ext>
            </a:extLst>
          </p:cNvPr>
          <p:cNvSpPr txBox="1"/>
          <p:nvPr/>
        </p:nvSpPr>
        <p:spPr>
          <a:xfrm>
            <a:off x="1704229" y="2415879"/>
            <a:ext cx="45719" cy="369332"/>
          </a:xfrm>
          <a:prstGeom prst="rect">
            <a:avLst/>
          </a:prstGeom>
          <a:noFill/>
        </p:spPr>
        <p:txBody>
          <a:bodyPr wrap="square" rtlCol="1">
            <a:spAutoFit/>
          </a:bodyPr>
          <a:lstStyle/>
          <a:p>
            <a:endParaRPr lang="ar-SA" dirty="0"/>
          </a:p>
        </p:txBody>
      </p:sp>
      <p:sp>
        <p:nvSpPr>
          <p:cNvPr id="7" name="مستطيل: زوايا مستديرة 14">
            <a:extLst>
              <a:ext uri="{FF2B5EF4-FFF2-40B4-BE49-F238E27FC236}">
                <a16:creationId xmlns:a16="http://schemas.microsoft.com/office/drawing/2014/main" id="{6FF90826-3933-CB9B-55D0-2980D43D70AF}"/>
              </a:ext>
            </a:extLst>
          </p:cNvPr>
          <p:cNvSpPr/>
          <p:nvPr/>
        </p:nvSpPr>
        <p:spPr>
          <a:xfrm>
            <a:off x="409353" y="1516284"/>
            <a:ext cx="11278905" cy="4740023"/>
          </a:xfrm>
          <a:prstGeom prst="round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dirty="0"/>
          </a:p>
        </p:txBody>
      </p:sp>
      <p:sp>
        <p:nvSpPr>
          <p:cNvPr id="8" name="مربع نص 15">
            <a:extLst>
              <a:ext uri="{FF2B5EF4-FFF2-40B4-BE49-F238E27FC236}">
                <a16:creationId xmlns:a16="http://schemas.microsoft.com/office/drawing/2014/main" id="{FADB1076-F603-5143-DB3F-DFCA1700057C}"/>
              </a:ext>
            </a:extLst>
          </p:cNvPr>
          <p:cNvSpPr txBox="1"/>
          <p:nvPr/>
        </p:nvSpPr>
        <p:spPr>
          <a:xfrm>
            <a:off x="503742" y="1608881"/>
            <a:ext cx="10723701" cy="4093428"/>
          </a:xfrm>
          <a:prstGeom prst="rect">
            <a:avLst/>
          </a:prstGeom>
          <a:noFill/>
        </p:spPr>
        <p:txBody>
          <a:bodyPr wrap="square" rtlCol="1">
            <a:spAutoFit/>
          </a:bodyPr>
          <a:lstStyle/>
          <a:p>
            <a:pPr algn="r" rtl="1"/>
            <a:r>
              <a:rPr lang="ar-SA" sz="4000" b="1" spc="50" dirty="0">
                <a:ln w="0"/>
                <a:solidFill>
                  <a:srgbClr val="006666"/>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أمثلة للأنشطة البحثية : </a:t>
            </a:r>
          </a:p>
          <a:p>
            <a:pPr algn="r" rtl="1"/>
            <a:r>
              <a:rPr lang="ar-SA" sz="4000" b="1" spc="50" dirty="0">
                <a:ln w="0"/>
                <a:solidFill>
                  <a:srgbClr val="006666"/>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1</a:t>
            </a:r>
            <a:r>
              <a:rPr lang="ar-SA" sz="3600" b="1" spc="50" dirty="0">
                <a:ln w="0"/>
                <a:solidFill>
                  <a:srgbClr val="006666"/>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 بحث علمي منشور أو مقبول للنشر باسم الكلية(أول صفحة من البحث المنشور عليها أسماء المشاركين) و  اسم المجلة (</a:t>
            </a:r>
            <a:r>
              <a:rPr lang="en-US" sz="3600" b="1" spc="50" dirty="0">
                <a:ln w="0"/>
                <a:solidFill>
                  <a:srgbClr val="006666"/>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ISI or Scopus</a:t>
            </a:r>
            <a:r>
              <a:rPr lang="ar-SA" sz="3600" b="1" spc="50" dirty="0">
                <a:ln w="0"/>
                <a:solidFill>
                  <a:srgbClr val="006666"/>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a:t>
            </a:r>
          </a:p>
          <a:p>
            <a:pPr algn="r" rtl="1"/>
            <a:r>
              <a:rPr lang="ar-SA" sz="3600" b="1" spc="50" dirty="0">
                <a:ln w="0"/>
                <a:solidFill>
                  <a:srgbClr val="006666"/>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2. ملصق علمي منشور، أو مقبول للنشر، أو ورقة علمية مقبولة ،أو تقديم بحث كمحاضرة في مؤتمر باسم الكلية ( كتيب المؤتمر وبه أسماء المشاركين) </a:t>
            </a:r>
          </a:p>
          <a:p>
            <a:pPr algn="r" rtl="1"/>
            <a:r>
              <a:rPr lang="ar-SA" sz="3600" b="1" spc="50" dirty="0">
                <a:ln w="0"/>
                <a:solidFill>
                  <a:srgbClr val="006666"/>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3. المشاركة في بحث علمي قائم كمؤلف مشارك (الموافقة من لجنة أخلاقيات الكلية) </a:t>
            </a:r>
          </a:p>
          <a:p>
            <a:pPr algn="r" rtl="1"/>
            <a:r>
              <a:rPr lang="ar-SA" sz="3600" b="1" spc="50" dirty="0">
                <a:ln w="0"/>
                <a:solidFill>
                  <a:srgbClr val="006666"/>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4. المشاركة في الفرق البحثية ( جامع بيانات فقط) ( ارفاق ما يثبت المشاركة)</a:t>
            </a:r>
            <a:endParaRPr lang="ar-SA" sz="3500" b="1" spc="50" dirty="0">
              <a:ln w="0"/>
              <a:solidFill>
                <a:srgbClr val="006666"/>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endParaRPr>
          </a:p>
        </p:txBody>
      </p:sp>
      <p:sp>
        <p:nvSpPr>
          <p:cNvPr id="9" name="مستطيل 1">
            <a:extLst>
              <a:ext uri="{FF2B5EF4-FFF2-40B4-BE49-F238E27FC236}">
                <a16:creationId xmlns:a16="http://schemas.microsoft.com/office/drawing/2014/main" id="{B4BA011F-EB45-30BD-C6BA-70F9E39CBB99}"/>
              </a:ext>
            </a:extLst>
          </p:cNvPr>
          <p:cNvSpPr/>
          <p:nvPr/>
        </p:nvSpPr>
        <p:spPr>
          <a:xfrm>
            <a:off x="120461" y="531168"/>
            <a:ext cx="10168720" cy="530145"/>
          </a:xfrm>
          <a:prstGeom prst="rect">
            <a:avLst/>
          </a:prstGeom>
          <a:noFill/>
        </p:spPr>
        <p:txBody>
          <a:bodyPr wrap="square" lIns="91440" tIns="45720" rIns="91440" bIns="45720">
            <a:spAutoFit/>
          </a:bodyPr>
          <a:lstStyle/>
          <a:p>
            <a:pPr marL="0" marR="0" algn="r" rtl="1">
              <a:lnSpc>
                <a:spcPct val="107000"/>
              </a:lnSpc>
              <a:spcBef>
                <a:spcPts val="0"/>
              </a:spcBef>
              <a:spcAft>
                <a:spcPts val="800"/>
              </a:spcAft>
            </a:pPr>
            <a:r>
              <a:rPr lang="ar-SA" sz="2800" b="1"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المعيار الخامس : الأنشطة البحثية</a:t>
            </a:r>
            <a:r>
              <a:rPr lang="en-US" sz="2800" b="1" kern="100" dirty="0">
                <a:effectLst/>
                <a:latin typeface="Calibri" panose="020F0502020204030204" pitchFamily="34" charset="0"/>
                <a:ea typeface="Calibri" panose="020F0502020204030204" pitchFamily="34" charset="0"/>
                <a:cs typeface="Arial" panose="020B0604020202020204" pitchFamily="34" charset="0"/>
              </a:rPr>
              <a:t>  Research activities</a:t>
            </a:r>
            <a:endParaRPr lang="en-US" sz="2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Date Placeholder 2">
            <a:extLst>
              <a:ext uri="{FF2B5EF4-FFF2-40B4-BE49-F238E27FC236}">
                <a16:creationId xmlns:a16="http://schemas.microsoft.com/office/drawing/2014/main" id="{8E1BA5CA-2393-A3C1-5061-AC7ECB6BCCC4}"/>
              </a:ext>
            </a:extLst>
          </p:cNvPr>
          <p:cNvSpPr>
            <a:spLocks noGrp="1"/>
          </p:cNvSpPr>
          <p:nvPr>
            <p:ph type="dt" sz="half" idx="10"/>
          </p:nvPr>
        </p:nvSpPr>
        <p:spPr/>
        <p:txBody>
          <a:bodyPr/>
          <a:lstStyle/>
          <a:p>
            <a:fld id="{4BFDE3FB-F41F-4C34-ABA6-9C97A20CCD7A}" type="uaqdatetime1">
              <a:rPr lang="ar-SA" smtClean="0"/>
              <a:t>29/10/1446</a:t>
            </a:fld>
            <a:endParaRPr lang="ar-SA"/>
          </a:p>
        </p:txBody>
      </p:sp>
    </p:spTree>
    <p:extLst>
      <p:ext uri="{BB962C8B-B14F-4D97-AF65-F5344CB8AC3E}">
        <p14:creationId xmlns:p14="http://schemas.microsoft.com/office/powerpoint/2010/main" val="375154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93FE7B7-4CC6-15F3-1BC2-11531912430C}"/>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CA62F4A1-39AD-3015-A24B-07333FBB1A92}"/>
              </a:ext>
            </a:extLst>
          </p:cNvPr>
          <p:cNvSpPr>
            <a:spLocks noGrp="1"/>
          </p:cNvSpPr>
          <p:nvPr>
            <p:ph type="sldNum" sz="quarter" idx="12"/>
          </p:nvPr>
        </p:nvSpPr>
        <p:spPr/>
        <p:txBody>
          <a:bodyPr/>
          <a:lstStyle/>
          <a:p>
            <a:fld id="{B8037B11-A59B-F344-BF74-C4897707804B}" type="slidenum">
              <a:rPr lang="ar-SA" smtClean="0"/>
              <a:t>21</a:t>
            </a:fld>
            <a:endParaRPr lang="ar-SA"/>
          </a:p>
        </p:txBody>
      </p:sp>
      <p:sp>
        <p:nvSpPr>
          <p:cNvPr id="6" name="مستطيل 1">
            <a:extLst>
              <a:ext uri="{FF2B5EF4-FFF2-40B4-BE49-F238E27FC236}">
                <a16:creationId xmlns:a16="http://schemas.microsoft.com/office/drawing/2014/main" id="{9A620BB7-CE4E-CB38-7B94-AEB9C69302A1}"/>
              </a:ext>
            </a:extLst>
          </p:cNvPr>
          <p:cNvSpPr/>
          <p:nvPr/>
        </p:nvSpPr>
        <p:spPr>
          <a:xfrm>
            <a:off x="4260110" y="593738"/>
            <a:ext cx="6096000" cy="729430"/>
          </a:xfrm>
          <a:prstGeom prst="rect">
            <a:avLst/>
          </a:prstGeom>
        </p:spPr>
        <p:txBody>
          <a:bodyPr>
            <a:spAutoFit/>
          </a:bodyPr>
          <a:lstStyle/>
          <a:p>
            <a:pPr lvl="0" algn="ctr">
              <a:lnSpc>
                <a:spcPct val="115000"/>
              </a:lnSpc>
              <a:defRPr/>
            </a:pPr>
            <a:r>
              <a:rPr lang="ar-SA" sz="3600" b="1" kern="1800" dirty="0">
                <a:solidFill>
                  <a:srgbClr val="006666"/>
                </a:solidFill>
                <a:latin typeface="Arabic Typesetting" panose="03020402040406030203" pitchFamily="66" charset="-78"/>
                <a:ea typeface="Times New Roman" panose="02020603050405020304" pitchFamily="18" charset="0"/>
                <a:cs typeface="Arabic Typesetting" panose="03020402040406030203" pitchFamily="66" charset="-78"/>
              </a:rPr>
              <a:t>فضلاً حصر المشاركات كنقاط التي تتفق مع المعيار الخامس</a:t>
            </a:r>
            <a:endParaRPr lang="en-US" sz="3600" dirty="0">
              <a:solidFill>
                <a:srgbClr val="006666"/>
              </a:solidFill>
              <a:latin typeface="Arabic Typesetting" panose="03020402040406030203" pitchFamily="66" charset="-78"/>
              <a:ea typeface="Calibri" panose="020F0502020204030204" pitchFamily="34" charset="0"/>
              <a:cs typeface="Arabic Typesetting" panose="03020402040406030203" pitchFamily="66" charset="-78"/>
            </a:endParaRPr>
          </a:p>
        </p:txBody>
      </p:sp>
      <p:sp>
        <p:nvSpPr>
          <p:cNvPr id="7" name="مربع نص 2">
            <a:extLst>
              <a:ext uri="{FF2B5EF4-FFF2-40B4-BE49-F238E27FC236}">
                <a16:creationId xmlns:a16="http://schemas.microsoft.com/office/drawing/2014/main" id="{F7352820-E5F9-00E5-771E-E44BB29FF58A}"/>
              </a:ext>
            </a:extLst>
          </p:cNvPr>
          <p:cNvSpPr txBox="1"/>
          <p:nvPr/>
        </p:nvSpPr>
        <p:spPr>
          <a:xfrm>
            <a:off x="492981" y="4861542"/>
            <a:ext cx="11475720" cy="1631216"/>
          </a:xfrm>
          <a:prstGeom prst="rect">
            <a:avLst/>
          </a:prstGeom>
          <a:noFill/>
        </p:spPr>
        <p:txBody>
          <a:bodyPr wrap="square" rtlCol="1">
            <a:spAutoFit/>
          </a:bodyPr>
          <a:lstStyle/>
          <a:p>
            <a:pPr marL="342900" indent="-342900" algn="r" rtl="1">
              <a:buFont typeface="Wingdings" panose="05000000000000000000" pitchFamily="2" charset="2"/>
              <a:buChar char="v"/>
            </a:pPr>
            <a:r>
              <a:rPr lang="ar-SA" sz="2500" b="1" dirty="0">
                <a:solidFill>
                  <a:srgbClr val="C00000"/>
                </a:solidFill>
                <a:latin typeface="Arabic Typesetting" panose="03020402040406030203" pitchFamily="66" charset="-78"/>
                <a:cs typeface="Arabic Typesetting" panose="03020402040406030203" pitchFamily="66" charset="-78"/>
              </a:rPr>
              <a:t>إرفاق </a:t>
            </a:r>
            <a:r>
              <a:rPr lang="ar-SA" sz="2500" b="1" dirty="0" err="1">
                <a:solidFill>
                  <a:srgbClr val="C00000"/>
                </a:solidFill>
                <a:latin typeface="Arabic Typesetting" panose="03020402040406030203" pitchFamily="66" charset="-78"/>
                <a:cs typeface="Arabic Typesetting" panose="03020402040406030203" pitchFamily="66" charset="-78"/>
              </a:rPr>
              <a:t>مايثبت</a:t>
            </a:r>
            <a:r>
              <a:rPr lang="ar-SA" sz="2500" b="1" dirty="0">
                <a:solidFill>
                  <a:srgbClr val="C00000"/>
                </a:solidFill>
                <a:latin typeface="Arabic Typesetting" panose="03020402040406030203" pitchFamily="66" charset="-78"/>
                <a:cs typeface="Arabic Typesetting" panose="03020402040406030203" pitchFamily="66" charset="-78"/>
              </a:rPr>
              <a:t> ذلك من شهادات أو </a:t>
            </a:r>
            <a:r>
              <a:rPr lang="ar-SA" sz="2500" b="1" dirty="0" err="1">
                <a:solidFill>
                  <a:srgbClr val="C00000"/>
                </a:solidFill>
                <a:latin typeface="Arabic Typesetting" panose="03020402040406030203" pitchFamily="66" charset="-78"/>
                <a:cs typeface="Arabic Typesetting" panose="03020402040406030203" pitchFamily="66" charset="-78"/>
              </a:rPr>
              <a:t>أو</a:t>
            </a:r>
            <a:r>
              <a:rPr lang="ar-SA" sz="2500" b="1" dirty="0">
                <a:solidFill>
                  <a:srgbClr val="C00000"/>
                </a:solidFill>
                <a:latin typeface="Arabic Typesetting" panose="03020402040406030203" pitchFamily="66" charset="-78"/>
                <a:cs typeface="Arabic Typesetting" panose="03020402040406030203" pitchFamily="66" charset="-78"/>
              </a:rPr>
              <a:t> وثائق عن كل مشاركة</a:t>
            </a:r>
          </a:p>
          <a:p>
            <a:pPr marL="342900" indent="-342900" algn="r" rtl="1">
              <a:buFont typeface="Wingdings" panose="05000000000000000000" pitchFamily="2" charset="2"/>
              <a:buChar char="v"/>
            </a:pPr>
            <a:r>
              <a:rPr lang="ar-SA" sz="2500" b="1" dirty="0">
                <a:solidFill>
                  <a:srgbClr val="C00000"/>
                </a:solidFill>
                <a:latin typeface="Arabic Typesetting" panose="03020402040406030203" pitchFamily="66" charset="-78"/>
                <a:cs typeface="Arabic Typesetting" panose="03020402040406030203" pitchFamily="66" charset="-78"/>
              </a:rPr>
              <a:t>بما يتعلق بالبحث المنشور فضلا إضافة الصفحة الأولى للبحث</a:t>
            </a:r>
            <a:r>
              <a:rPr lang="en-GB" sz="2500" b="1" dirty="0">
                <a:solidFill>
                  <a:srgbClr val="C00000"/>
                </a:solidFill>
                <a:latin typeface="Arabic Typesetting" panose="03020402040406030203" pitchFamily="66" charset="-78"/>
                <a:cs typeface="Arabic Typesetting" panose="03020402040406030203" pitchFamily="66" charset="-78"/>
              </a:rPr>
              <a:t> </a:t>
            </a:r>
            <a:r>
              <a:rPr lang="ar-SA" sz="2500" b="1" dirty="0">
                <a:solidFill>
                  <a:srgbClr val="C00000"/>
                </a:solidFill>
                <a:latin typeface="Arabic Typesetting" panose="03020402040406030203" pitchFamily="66" charset="-78"/>
                <a:cs typeface="Arabic Typesetting" panose="03020402040406030203" pitchFamily="66" charset="-78"/>
              </a:rPr>
              <a:t>المنشور أو </a:t>
            </a:r>
            <a:r>
              <a:rPr lang="ar-SA" sz="2500" b="1" dirty="0" err="1">
                <a:solidFill>
                  <a:srgbClr val="C00000"/>
                </a:solidFill>
                <a:latin typeface="Arabic Typesetting" panose="03020402040406030203" pitchFamily="66" charset="-78"/>
                <a:cs typeface="Arabic Typesetting" panose="03020402040406030203" pitchFamily="66" charset="-78"/>
              </a:rPr>
              <a:t>مايدل</a:t>
            </a:r>
            <a:r>
              <a:rPr lang="ar-SA" sz="2500" b="1" dirty="0">
                <a:solidFill>
                  <a:srgbClr val="C00000"/>
                </a:solidFill>
                <a:latin typeface="Arabic Typesetting" panose="03020402040406030203" pitchFamily="66" charset="-78"/>
                <a:cs typeface="Arabic Typesetting" panose="03020402040406030203" pitchFamily="66" charset="-78"/>
              </a:rPr>
              <a:t> على قبول البحث للنشر. في الأبحاث المقبولة كملصق أو محاضرة بمؤتمر إرفاق ما يدل على قبول البحث أو الملصق أو الصفحة الدالة من كتيب المؤتمر. في المقترحات البحثية أو المشاريع إرفاق موافقة لجنة الأخلاقيات أو المقترح البحثي. </a:t>
            </a:r>
          </a:p>
          <a:p>
            <a:pPr algn="r"/>
            <a:endParaRPr lang="ar-SA" sz="2500" b="1" dirty="0">
              <a:solidFill>
                <a:srgbClr val="006666"/>
              </a:solidFill>
              <a:latin typeface="Arabic Typesetting" panose="03020402040406030203" pitchFamily="66" charset="-78"/>
              <a:cs typeface="Arabic Typesetting" panose="03020402040406030203" pitchFamily="66" charset="-78"/>
            </a:endParaRPr>
          </a:p>
        </p:txBody>
      </p:sp>
      <p:sp>
        <p:nvSpPr>
          <p:cNvPr id="3" name="Date Placeholder 2">
            <a:extLst>
              <a:ext uri="{FF2B5EF4-FFF2-40B4-BE49-F238E27FC236}">
                <a16:creationId xmlns:a16="http://schemas.microsoft.com/office/drawing/2014/main" id="{87E1CBEC-EC75-0B79-25E2-1FDB566ADF31}"/>
              </a:ext>
            </a:extLst>
          </p:cNvPr>
          <p:cNvSpPr>
            <a:spLocks noGrp="1"/>
          </p:cNvSpPr>
          <p:nvPr>
            <p:ph type="dt" sz="half" idx="10"/>
          </p:nvPr>
        </p:nvSpPr>
        <p:spPr/>
        <p:txBody>
          <a:bodyPr/>
          <a:lstStyle/>
          <a:p>
            <a:fld id="{2AB50D1C-8093-4CD9-9685-894EC63C8D48}" type="uaqdatetime1">
              <a:rPr lang="ar-SA" smtClean="0"/>
              <a:t>29/10/1446</a:t>
            </a:fld>
            <a:endParaRPr lang="ar-SA"/>
          </a:p>
        </p:txBody>
      </p:sp>
    </p:spTree>
    <p:extLst>
      <p:ext uri="{BB962C8B-B14F-4D97-AF65-F5344CB8AC3E}">
        <p14:creationId xmlns:p14="http://schemas.microsoft.com/office/powerpoint/2010/main" val="1926901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F704EEC-06E7-8701-9B34-D0AB449F640E}"/>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CA62F4A1-39AD-3015-A24B-07333FBB1A92}"/>
              </a:ext>
            </a:extLst>
          </p:cNvPr>
          <p:cNvSpPr>
            <a:spLocks noGrp="1"/>
          </p:cNvSpPr>
          <p:nvPr>
            <p:ph type="sldNum" sz="quarter" idx="12"/>
          </p:nvPr>
        </p:nvSpPr>
        <p:spPr/>
        <p:txBody>
          <a:bodyPr/>
          <a:lstStyle/>
          <a:p>
            <a:fld id="{B8037B11-A59B-F344-BF74-C4897707804B}" type="slidenum">
              <a:rPr lang="ar-SA" smtClean="0"/>
              <a:t>22</a:t>
            </a:fld>
            <a:endParaRPr lang="ar-SA"/>
          </a:p>
        </p:txBody>
      </p:sp>
      <p:sp>
        <p:nvSpPr>
          <p:cNvPr id="6" name="مستطيل 1">
            <a:extLst>
              <a:ext uri="{FF2B5EF4-FFF2-40B4-BE49-F238E27FC236}">
                <a16:creationId xmlns:a16="http://schemas.microsoft.com/office/drawing/2014/main" id="{9A620BB7-CE4E-CB38-7B94-AEB9C69302A1}"/>
              </a:ext>
            </a:extLst>
          </p:cNvPr>
          <p:cNvSpPr/>
          <p:nvPr/>
        </p:nvSpPr>
        <p:spPr>
          <a:xfrm>
            <a:off x="1302026" y="593738"/>
            <a:ext cx="9054084" cy="729430"/>
          </a:xfrm>
          <a:prstGeom prst="rect">
            <a:avLst/>
          </a:prstGeom>
        </p:spPr>
        <p:txBody>
          <a:bodyPr wrap="square">
            <a:spAutoFit/>
          </a:bodyPr>
          <a:lstStyle/>
          <a:p>
            <a:pPr lvl="0" algn="ctr">
              <a:lnSpc>
                <a:spcPct val="115000"/>
              </a:lnSpc>
              <a:defRPr/>
            </a:pPr>
            <a:r>
              <a:rPr lang="ar-SA" sz="3600" b="1" dirty="0">
                <a:solidFill>
                  <a:srgbClr val="006666"/>
                </a:solidFill>
                <a:latin typeface="Arabic Typesetting" panose="03020402040406030203" pitchFamily="66" charset="-78"/>
                <a:cs typeface="Arabic Typesetting" panose="03020402040406030203" pitchFamily="66" charset="-78"/>
              </a:rPr>
              <a:t>* إرفاق صورمن الشهادات أو الوثائق التي تثبت المشاركة ذات العلاقة بالمعيار الخامس</a:t>
            </a:r>
            <a:endParaRPr lang="en-US" sz="3600" dirty="0">
              <a:solidFill>
                <a:srgbClr val="006666"/>
              </a:solidFill>
              <a:latin typeface="Arabic Typesetting" panose="03020402040406030203" pitchFamily="66" charset="-78"/>
              <a:ea typeface="Calibri" panose="020F0502020204030204" pitchFamily="34" charset="0"/>
              <a:cs typeface="Arabic Typesetting" panose="03020402040406030203" pitchFamily="66" charset="-78"/>
            </a:endParaRPr>
          </a:p>
        </p:txBody>
      </p:sp>
      <p:sp>
        <p:nvSpPr>
          <p:cNvPr id="7" name="مربع نص 2">
            <a:extLst>
              <a:ext uri="{FF2B5EF4-FFF2-40B4-BE49-F238E27FC236}">
                <a16:creationId xmlns:a16="http://schemas.microsoft.com/office/drawing/2014/main" id="{F7352820-E5F9-00E5-771E-E44BB29FF58A}"/>
              </a:ext>
            </a:extLst>
          </p:cNvPr>
          <p:cNvSpPr txBox="1"/>
          <p:nvPr/>
        </p:nvSpPr>
        <p:spPr>
          <a:xfrm>
            <a:off x="492981" y="5677150"/>
            <a:ext cx="11475720" cy="861774"/>
          </a:xfrm>
          <a:prstGeom prst="rect">
            <a:avLst/>
          </a:prstGeom>
          <a:noFill/>
        </p:spPr>
        <p:txBody>
          <a:bodyPr wrap="square" rtlCol="1">
            <a:spAutoFit/>
          </a:bodyPr>
          <a:lstStyle/>
          <a:p>
            <a:pPr algn="r"/>
            <a:r>
              <a:rPr lang="ar-SA" sz="2500" b="1" dirty="0">
                <a:solidFill>
                  <a:srgbClr val="C00000"/>
                </a:solidFill>
                <a:latin typeface="Arabic Typesetting" panose="03020402040406030203" pitchFamily="66" charset="-78"/>
                <a:cs typeface="Arabic Typesetting" panose="03020402040406030203" pitchFamily="66" charset="-78"/>
              </a:rPr>
              <a:t>* إرفاق مايثبت ذلك من شهادات أو أو وثائق عن كل مشاركة</a:t>
            </a:r>
            <a:r>
              <a:rPr lang="ar-SA" sz="2500" b="1" dirty="0">
                <a:solidFill>
                  <a:srgbClr val="006666"/>
                </a:solidFill>
                <a:latin typeface="Arabic Typesetting" panose="03020402040406030203" pitchFamily="66" charset="-78"/>
                <a:cs typeface="Arabic Typesetting" panose="03020402040406030203" pitchFamily="66" charset="-78"/>
              </a:rPr>
              <a:t>، </a:t>
            </a:r>
          </a:p>
          <a:p>
            <a:pPr algn="r"/>
            <a:endParaRPr lang="ar-SA" sz="2500" b="1" dirty="0">
              <a:solidFill>
                <a:srgbClr val="006666"/>
              </a:solidFill>
              <a:latin typeface="Arabic Typesetting" panose="03020402040406030203" pitchFamily="66" charset="-78"/>
              <a:cs typeface="Arabic Typesetting" panose="03020402040406030203" pitchFamily="66" charset="-78"/>
            </a:endParaRPr>
          </a:p>
        </p:txBody>
      </p:sp>
      <p:sp>
        <p:nvSpPr>
          <p:cNvPr id="3" name="Date Placeholder 2">
            <a:extLst>
              <a:ext uri="{FF2B5EF4-FFF2-40B4-BE49-F238E27FC236}">
                <a16:creationId xmlns:a16="http://schemas.microsoft.com/office/drawing/2014/main" id="{92101566-4221-1613-D9BB-6205F2EC131B}"/>
              </a:ext>
            </a:extLst>
          </p:cNvPr>
          <p:cNvSpPr>
            <a:spLocks noGrp="1"/>
          </p:cNvSpPr>
          <p:nvPr>
            <p:ph type="dt" sz="half" idx="10"/>
          </p:nvPr>
        </p:nvSpPr>
        <p:spPr/>
        <p:txBody>
          <a:bodyPr/>
          <a:lstStyle/>
          <a:p>
            <a:fld id="{9E674A8E-7298-4768-A539-587B81C9D3BF}" type="uaqdatetime1">
              <a:rPr lang="ar-SA" smtClean="0"/>
              <a:t>29/10/1446</a:t>
            </a:fld>
            <a:endParaRPr lang="ar-SA"/>
          </a:p>
        </p:txBody>
      </p:sp>
    </p:spTree>
    <p:extLst>
      <p:ext uri="{BB962C8B-B14F-4D97-AF65-F5344CB8AC3E}">
        <p14:creationId xmlns:p14="http://schemas.microsoft.com/office/powerpoint/2010/main" val="3636194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F704EEC-06E7-8701-9B34-D0AB449F640E}"/>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CA62F4A1-39AD-3015-A24B-07333FBB1A92}"/>
              </a:ext>
            </a:extLst>
          </p:cNvPr>
          <p:cNvSpPr>
            <a:spLocks noGrp="1"/>
          </p:cNvSpPr>
          <p:nvPr>
            <p:ph type="sldNum" sz="quarter" idx="12"/>
          </p:nvPr>
        </p:nvSpPr>
        <p:spPr/>
        <p:txBody>
          <a:bodyPr/>
          <a:lstStyle/>
          <a:p>
            <a:fld id="{B8037B11-A59B-F344-BF74-C4897707804B}" type="slidenum">
              <a:rPr lang="ar-SA" smtClean="0"/>
              <a:t>23</a:t>
            </a:fld>
            <a:endParaRPr lang="ar-SA"/>
          </a:p>
        </p:txBody>
      </p:sp>
      <p:sp>
        <p:nvSpPr>
          <p:cNvPr id="6" name="مستطيل 1">
            <a:extLst>
              <a:ext uri="{FF2B5EF4-FFF2-40B4-BE49-F238E27FC236}">
                <a16:creationId xmlns:a16="http://schemas.microsoft.com/office/drawing/2014/main" id="{9A620BB7-CE4E-CB38-7B94-AEB9C69302A1}"/>
              </a:ext>
            </a:extLst>
          </p:cNvPr>
          <p:cNvSpPr/>
          <p:nvPr/>
        </p:nvSpPr>
        <p:spPr>
          <a:xfrm>
            <a:off x="1302026" y="593738"/>
            <a:ext cx="9054084" cy="729430"/>
          </a:xfrm>
          <a:prstGeom prst="rect">
            <a:avLst/>
          </a:prstGeom>
        </p:spPr>
        <p:txBody>
          <a:bodyPr wrap="square">
            <a:spAutoFit/>
          </a:bodyPr>
          <a:lstStyle/>
          <a:p>
            <a:pPr lvl="0" algn="ctr">
              <a:lnSpc>
                <a:spcPct val="115000"/>
              </a:lnSpc>
              <a:defRPr/>
            </a:pPr>
            <a:r>
              <a:rPr lang="ar-SA" sz="3600" b="1" dirty="0">
                <a:solidFill>
                  <a:srgbClr val="006666"/>
                </a:solidFill>
                <a:latin typeface="Arabic Typesetting" panose="03020402040406030203" pitchFamily="66" charset="-78"/>
                <a:cs typeface="Arabic Typesetting" panose="03020402040406030203" pitchFamily="66" charset="-78"/>
              </a:rPr>
              <a:t>* إرفاق صورمن الشهادات أو الوثائق التي تثبت المشاركة ذات العلاقة بالمعيار الخامس</a:t>
            </a:r>
            <a:endParaRPr lang="en-US" sz="3600" dirty="0">
              <a:solidFill>
                <a:srgbClr val="006666"/>
              </a:solidFill>
              <a:latin typeface="Arabic Typesetting" panose="03020402040406030203" pitchFamily="66" charset="-78"/>
              <a:ea typeface="Calibri" panose="020F0502020204030204" pitchFamily="34" charset="0"/>
              <a:cs typeface="Arabic Typesetting" panose="03020402040406030203" pitchFamily="66" charset="-78"/>
            </a:endParaRPr>
          </a:p>
        </p:txBody>
      </p:sp>
      <p:sp>
        <p:nvSpPr>
          <p:cNvPr id="7" name="مربع نص 2">
            <a:extLst>
              <a:ext uri="{FF2B5EF4-FFF2-40B4-BE49-F238E27FC236}">
                <a16:creationId xmlns:a16="http://schemas.microsoft.com/office/drawing/2014/main" id="{F7352820-E5F9-00E5-771E-E44BB29FF58A}"/>
              </a:ext>
            </a:extLst>
          </p:cNvPr>
          <p:cNvSpPr txBox="1"/>
          <p:nvPr/>
        </p:nvSpPr>
        <p:spPr>
          <a:xfrm>
            <a:off x="492981" y="5677150"/>
            <a:ext cx="11475720" cy="861774"/>
          </a:xfrm>
          <a:prstGeom prst="rect">
            <a:avLst/>
          </a:prstGeom>
          <a:noFill/>
        </p:spPr>
        <p:txBody>
          <a:bodyPr wrap="square" rtlCol="1">
            <a:spAutoFit/>
          </a:bodyPr>
          <a:lstStyle/>
          <a:p>
            <a:pPr algn="r"/>
            <a:r>
              <a:rPr lang="ar-SA" sz="2500" b="1" dirty="0">
                <a:solidFill>
                  <a:srgbClr val="C00000"/>
                </a:solidFill>
                <a:latin typeface="Arabic Typesetting" panose="03020402040406030203" pitchFamily="66" charset="-78"/>
                <a:cs typeface="Arabic Typesetting" panose="03020402040406030203" pitchFamily="66" charset="-78"/>
              </a:rPr>
              <a:t>* إرفاق مايثبت ذلك من شهادات أو أو وثائق عن كل مشاركة، </a:t>
            </a:r>
          </a:p>
          <a:p>
            <a:pPr algn="r"/>
            <a:endParaRPr lang="ar-SA" sz="2500" b="1" dirty="0">
              <a:solidFill>
                <a:srgbClr val="006666"/>
              </a:solidFill>
              <a:latin typeface="Arabic Typesetting" panose="03020402040406030203" pitchFamily="66" charset="-78"/>
              <a:cs typeface="Arabic Typesetting" panose="03020402040406030203" pitchFamily="66" charset="-78"/>
            </a:endParaRPr>
          </a:p>
        </p:txBody>
      </p:sp>
      <p:sp>
        <p:nvSpPr>
          <p:cNvPr id="3" name="Date Placeholder 2">
            <a:extLst>
              <a:ext uri="{FF2B5EF4-FFF2-40B4-BE49-F238E27FC236}">
                <a16:creationId xmlns:a16="http://schemas.microsoft.com/office/drawing/2014/main" id="{F0E6322D-97A4-F7B9-A3B6-2514E33226D8}"/>
              </a:ext>
            </a:extLst>
          </p:cNvPr>
          <p:cNvSpPr>
            <a:spLocks noGrp="1"/>
          </p:cNvSpPr>
          <p:nvPr>
            <p:ph type="dt" sz="half" idx="10"/>
          </p:nvPr>
        </p:nvSpPr>
        <p:spPr/>
        <p:txBody>
          <a:bodyPr/>
          <a:lstStyle/>
          <a:p>
            <a:fld id="{EAFEBE9A-AC79-4F45-AD37-0B2BD9ADCF9B}" type="uaqdatetime1">
              <a:rPr lang="ar-SA" smtClean="0"/>
              <a:t>29/10/1446</a:t>
            </a:fld>
            <a:endParaRPr lang="ar-SA"/>
          </a:p>
        </p:txBody>
      </p:sp>
    </p:spTree>
    <p:extLst>
      <p:ext uri="{BB962C8B-B14F-4D97-AF65-F5344CB8AC3E}">
        <p14:creationId xmlns:p14="http://schemas.microsoft.com/office/powerpoint/2010/main" val="1412418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F704EEC-06E7-8701-9B34-D0AB449F640E}"/>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CA62F4A1-39AD-3015-A24B-07333FBB1A92}"/>
              </a:ext>
            </a:extLst>
          </p:cNvPr>
          <p:cNvSpPr>
            <a:spLocks noGrp="1"/>
          </p:cNvSpPr>
          <p:nvPr>
            <p:ph type="sldNum" sz="quarter" idx="12"/>
          </p:nvPr>
        </p:nvSpPr>
        <p:spPr/>
        <p:txBody>
          <a:bodyPr/>
          <a:lstStyle/>
          <a:p>
            <a:fld id="{B8037B11-A59B-F344-BF74-C4897707804B}" type="slidenum">
              <a:rPr lang="ar-SA" smtClean="0"/>
              <a:t>24</a:t>
            </a:fld>
            <a:endParaRPr lang="ar-SA"/>
          </a:p>
        </p:txBody>
      </p:sp>
      <p:sp>
        <p:nvSpPr>
          <p:cNvPr id="6" name="مستطيل 1">
            <a:extLst>
              <a:ext uri="{FF2B5EF4-FFF2-40B4-BE49-F238E27FC236}">
                <a16:creationId xmlns:a16="http://schemas.microsoft.com/office/drawing/2014/main" id="{9A620BB7-CE4E-CB38-7B94-AEB9C69302A1}"/>
              </a:ext>
            </a:extLst>
          </p:cNvPr>
          <p:cNvSpPr/>
          <p:nvPr/>
        </p:nvSpPr>
        <p:spPr>
          <a:xfrm>
            <a:off x="1302026" y="593738"/>
            <a:ext cx="9054084" cy="729430"/>
          </a:xfrm>
          <a:prstGeom prst="rect">
            <a:avLst/>
          </a:prstGeom>
        </p:spPr>
        <p:txBody>
          <a:bodyPr wrap="square">
            <a:spAutoFit/>
          </a:bodyPr>
          <a:lstStyle/>
          <a:p>
            <a:pPr lvl="0" algn="ctr">
              <a:lnSpc>
                <a:spcPct val="115000"/>
              </a:lnSpc>
              <a:defRPr/>
            </a:pPr>
            <a:r>
              <a:rPr lang="ar-SA" sz="3600" b="1" dirty="0">
                <a:solidFill>
                  <a:srgbClr val="006666"/>
                </a:solidFill>
                <a:latin typeface="Arabic Typesetting" panose="03020402040406030203" pitchFamily="66" charset="-78"/>
                <a:cs typeface="Arabic Typesetting" panose="03020402040406030203" pitchFamily="66" charset="-78"/>
              </a:rPr>
              <a:t>* إرفاق صورمن الشهادات أو الوثائق التي تثبت المشاركة ذات العلاقة بالمعيار الخامس</a:t>
            </a:r>
            <a:endParaRPr lang="en-US" sz="3600" dirty="0">
              <a:solidFill>
                <a:srgbClr val="006666"/>
              </a:solidFill>
              <a:latin typeface="Arabic Typesetting" panose="03020402040406030203" pitchFamily="66" charset="-78"/>
              <a:ea typeface="Calibri" panose="020F0502020204030204" pitchFamily="34" charset="0"/>
              <a:cs typeface="Arabic Typesetting" panose="03020402040406030203" pitchFamily="66" charset="-78"/>
            </a:endParaRPr>
          </a:p>
        </p:txBody>
      </p:sp>
      <p:sp>
        <p:nvSpPr>
          <p:cNvPr id="7" name="مربع نص 2">
            <a:extLst>
              <a:ext uri="{FF2B5EF4-FFF2-40B4-BE49-F238E27FC236}">
                <a16:creationId xmlns:a16="http://schemas.microsoft.com/office/drawing/2014/main" id="{F7352820-E5F9-00E5-771E-E44BB29FF58A}"/>
              </a:ext>
            </a:extLst>
          </p:cNvPr>
          <p:cNvSpPr txBox="1"/>
          <p:nvPr/>
        </p:nvSpPr>
        <p:spPr>
          <a:xfrm>
            <a:off x="492981" y="5677150"/>
            <a:ext cx="11475720" cy="861774"/>
          </a:xfrm>
          <a:prstGeom prst="rect">
            <a:avLst/>
          </a:prstGeom>
          <a:noFill/>
        </p:spPr>
        <p:txBody>
          <a:bodyPr wrap="square" rtlCol="1">
            <a:spAutoFit/>
          </a:bodyPr>
          <a:lstStyle/>
          <a:p>
            <a:pPr algn="r"/>
            <a:r>
              <a:rPr lang="ar-SA" sz="2500" b="1" dirty="0">
                <a:solidFill>
                  <a:srgbClr val="C00000"/>
                </a:solidFill>
                <a:latin typeface="Arabic Typesetting" panose="03020402040406030203" pitchFamily="66" charset="-78"/>
                <a:cs typeface="Arabic Typesetting" panose="03020402040406030203" pitchFamily="66" charset="-78"/>
              </a:rPr>
              <a:t>* إرفاق مايثبت ذلك من شهادات أو أو وثائق عن كل مشاركة، </a:t>
            </a:r>
          </a:p>
          <a:p>
            <a:pPr algn="r"/>
            <a:endParaRPr lang="ar-SA" sz="2500" b="1" dirty="0">
              <a:solidFill>
                <a:srgbClr val="006666"/>
              </a:solidFill>
              <a:latin typeface="Arabic Typesetting" panose="03020402040406030203" pitchFamily="66" charset="-78"/>
              <a:cs typeface="Arabic Typesetting" panose="03020402040406030203" pitchFamily="66" charset="-78"/>
            </a:endParaRPr>
          </a:p>
        </p:txBody>
      </p:sp>
      <p:sp>
        <p:nvSpPr>
          <p:cNvPr id="3" name="Date Placeholder 2">
            <a:extLst>
              <a:ext uri="{FF2B5EF4-FFF2-40B4-BE49-F238E27FC236}">
                <a16:creationId xmlns:a16="http://schemas.microsoft.com/office/drawing/2014/main" id="{F0E6322D-97A4-F7B9-A3B6-2514E33226D8}"/>
              </a:ext>
            </a:extLst>
          </p:cNvPr>
          <p:cNvSpPr>
            <a:spLocks noGrp="1"/>
          </p:cNvSpPr>
          <p:nvPr>
            <p:ph type="dt" sz="half" idx="10"/>
          </p:nvPr>
        </p:nvSpPr>
        <p:spPr/>
        <p:txBody>
          <a:bodyPr/>
          <a:lstStyle/>
          <a:p>
            <a:fld id="{EAFEBE9A-AC79-4F45-AD37-0B2BD9ADCF9B}" type="uaqdatetime1">
              <a:rPr lang="ar-SA" smtClean="0"/>
              <a:t>29/10/1446</a:t>
            </a:fld>
            <a:endParaRPr lang="ar-SA"/>
          </a:p>
        </p:txBody>
      </p:sp>
    </p:spTree>
    <p:extLst>
      <p:ext uri="{BB962C8B-B14F-4D97-AF65-F5344CB8AC3E}">
        <p14:creationId xmlns:p14="http://schemas.microsoft.com/office/powerpoint/2010/main" val="7709485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93F58387-4823-8B1A-4DC7-E9339B98A42B}"/>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5DA58CDE-761A-CCC6-E1AE-1D0BD8DBD46A}"/>
              </a:ext>
            </a:extLst>
          </p:cNvPr>
          <p:cNvSpPr>
            <a:spLocks noGrp="1"/>
          </p:cNvSpPr>
          <p:nvPr>
            <p:ph type="sldNum" sz="quarter" idx="12"/>
          </p:nvPr>
        </p:nvSpPr>
        <p:spPr/>
        <p:txBody>
          <a:bodyPr/>
          <a:lstStyle/>
          <a:p>
            <a:fld id="{B8037B11-A59B-F344-BF74-C4897707804B}" type="slidenum">
              <a:rPr lang="ar-SA" smtClean="0"/>
              <a:t>25</a:t>
            </a:fld>
            <a:endParaRPr lang="ar-SA"/>
          </a:p>
        </p:txBody>
      </p:sp>
      <p:sp>
        <p:nvSpPr>
          <p:cNvPr id="2" name="مربع نص 7">
            <a:extLst>
              <a:ext uri="{FF2B5EF4-FFF2-40B4-BE49-F238E27FC236}">
                <a16:creationId xmlns:a16="http://schemas.microsoft.com/office/drawing/2014/main" id="{5A5519CF-A824-0255-AE63-CD9D5CF28F8E}"/>
              </a:ext>
            </a:extLst>
          </p:cNvPr>
          <p:cNvSpPr txBox="1"/>
          <p:nvPr/>
        </p:nvSpPr>
        <p:spPr>
          <a:xfrm>
            <a:off x="1927358" y="1716918"/>
            <a:ext cx="7327656" cy="369332"/>
          </a:xfrm>
          <a:prstGeom prst="rect">
            <a:avLst/>
          </a:prstGeom>
          <a:noFill/>
        </p:spPr>
        <p:txBody>
          <a:bodyPr wrap="square" rtlCol="1">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Century Gothic" panose="020B0502020202020204"/>
                <a:ea typeface="+mn-ea"/>
                <a:cs typeface="Arial" panose="020B0604020202020204" pitchFamily="34" charset="0"/>
              </a:rPr>
              <a:t>إس</a:t>
            </a:r>
          </a:p>
        </p:txBody>
      </p:sp>
      <p:sp>
        <p:nvSpPr>
          <p:cNvPr id="3" name="مربع نص 6">
            <a:extLst>
              <a:ext uri="{FF2B5EF4-FFF2-40B4-BE49-F238E27FC236}">
                <a16:creationId xmlns:a16="http://schemas.microsoft.com/office/drawing/2014/main" id="{2E75E6D1-E9E0-86BD-8F35-D5CDA58AEBC5}"/>
              </a:ext>
            </a:extLst>
          </p:cNvPr>
          <p:cNvSpPr txBox="1"/>
          <p:nvPr/>
        </p:nvSpPr>
        <p:spPr>
          <a:xfrm>
            <a:off x="1704229" y="2415879"/>
            <a:ext cx="45719" cy="369332"/>
          </a:xfrm>
          <a:prstGeom prst="rect">
            <a:avLst/>
          </a:prstGeom>
          <a:noFill/>
        </p:spPr>
        <p:txBody>
          <a:bodyPr wrap="squar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white"/>
              </a:solidFill>
              <a:effectLst/>
              <a:uLnTx/>
              <a:uFillTx/>
              <a:latin typeface="Century Gothic" panose="020B0502020202020204"/>
              <a:ea typeface="+mn-ea"/>
              <a:cs typeface="Arial" panose="020B0604020202020204" pitchFamily="34" charset="0"/>
            </a:endParaRPr>
          </a:p>
        </p:txBody>
      </p:sp>
      <p:sp>
        <p:nvSpPr>
          <p:cNvPr id="5" name="مستطيل: زوايا مستديرة 14">
            <a:extLst>
              <a:ext uri="{FF2B5EF4-FFF2-40B4-BE49-F238E27FC236}">
                <a16:creationId xmlns:a16="http://schemas.microsoft.com/office/drawing/2014/main" id="{41E0D2F8-81A3-C8FC-0303-C7596182AC84}"/>
              </a:ext>
            </a:extLst>
          </p:cNvPr>
          <p:cNvSpPr/>
          <p:nvPr/>
        </p:nvSpPr>
        <p:spPr>
          <a:xfrm>
            <a:off x="173620" y="1658273"/>
            <a:ext cx="11344900" cy="4081582"/>
          </a:xfrm>
          <a:prstGeom prst="round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black"/>
              </a:solidFill>
              <a:effectLst/>
              <a:uLnTx/>
              <a:uFillTx/>
              <a:latin typeface="Century Gothic" panose="020B0502020202020204"/>
              <a:ea typeface="+mn-ea"/>
              <a:cs typeface="Arial" panose="020B0604020202020204" pitchFamily="34" charset="0"/>
            </a:endParaRPr>
          </a:p>
        </p:txBody>
      </p:sp>
      <p:sp>
        <p:nvSpPr>
          <p:cNvPr id="7" name="مربع نص 15">
            <a:extLst>
              <a:ext uri="{FF2B5EF4-FFF2-40B4-BE49-F238E27FC236}">
                <a16:creationId xmlns:a16="http://schemas.microsoft.com/office/drawing/2014/main" id="{25392379-9A86-CBE8-05C7-47104B3A8A99}"/>
              </a:ext>
            </a:extLst>
          </p:cNvPr>
          <p:cNvSpPr txBox="1"/>
          <p:nvPr/>
        </p:nvSpPr>
        <p:spPr>
          <a:xfrm>
            <a:off x="173620" y="1800037"/>
            <a:ext cx="11344900" cy="4224233"/>
          </a:xfrm>
          <a:prstGeom prst="rect">
            <a:avLst/>
          </a:prstGeom>
          <a:noFill/>
        </p:spPr>
        <p:txBody>
          <a:bodyPr wrap="square" rtlCol="1">
            <a:spAutoFit/>
          </a:bodyPr>
          <a:lstStyle/>
          <a:p>
            <a:pPr algn="r" defTabSz="457200" rtl="1">
              <a:lnSpc>
                <a:spcPct val="150000"/>
              </a:lnSpc>
              <a:defRPr/>
            </a:pPr>
            <a:r>
              <a:rPr lang="ar-SA" sz="3500" b="1" spc="50" dirty="0">
                <a:ln w="0"/>
                <a:solidFill>
                  <a:srgbClr val="006666"/>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أ</a:t>
            </a:r>
            <a:r>
              <a:rPr lang="ar-SA" sz="3600" b="1" spc="50" dirty="0">
                <a:ln w="0"/>
                <a:solidFill>
                  <a:srgbClr val="006666"/>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تتضمن المشاركات بالخدمة المجتمعية والعمل التطوعي (الساعات التطوعية )  التي ساهم بها بخدمة المجتمع مثل :  </a:t>
            </a:r>
          </a:p>
          <a:p>
            <a:pPr algn="r" defTabSz="457200" rtl="1">
              <a:lnSpc>
                <a:spcPct val="150000"/>
              </a:lnSpc>
              <a:defRPr/>
            </a:pPr>
            <a:r>
              <a:rPr lang="ar-SA" sz="3600" b="1" spc="50" dirty="0">
                <a:ln w="0"/>
                <a:solidFill>
                  <a:srgbClr val="006666"/>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1.	ساعات التطوع في منصة العمل التطوعي، منصة الهلال الاحمر السعودي، منصة التطوع الصحي </a:t>
            </a:r>
          </a:p>
          <a:p>
            <a:pPr algn="r" defTabSz="457200" rtl="1">
              <a:lnSpc>
                <a:spcPct val="150000"/>
              </a:lnSpc>
              <a:defRPr/>
            </a:pPr>
            <a:r>
              <a:rPr lang="ar-SA" sz="3600" b="1" spc="50" dirty="0">
                <a:ln w="0"/>
                <a:solidFill>
                  <a:srgbClr val="006666"/>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2.	المشاركة في الحملات التطوعية أو أي أنشطة اجتماعية أو تعليمية توعوية منظمة تعود بالفائدة على المجتمع ( الفرص التطوعية) .</a:t>
            </a:r>
          </a:p>
          <a:p>
            <a:pPr algn="r" defTabSz="457200" rtl="1">
              <a:lnSpc>
                <a:spcPct val="150000"/>
              </a:lnSpc>
              <a:defRPr/>
            </a:pPr>
            <a:endParaRPr lang="en-US" sz="3500" b="1" spc="50" dirty="0">
              <a:ln w="0"/>
              <a:solidFill>
                <a:srgbClr val="006666"/>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endParaRPr>
          </a:p>
        </p:txBody>
      </p:sp>
      <p:sp>
        <p:nvSpPr>
          <p:cNvPr id="8" name="مستطيل 1">
            <a:extLst>
              <a:ext uri="{FF2B5EF4-FFF2-40B4-BE49-F238E27FC236}">
                <a16:creationId xmlns:a16="http://schemas.microsoft.com/office/drawing/2014/main" id="{EC5BB7F7-00DC-E297-418D-885834CCD4E8}"/>
              </a:ext>
            </a:extLst>
          </p:cNvPr>
          <p:cNvSpPr/>
          <p:nvPr/>
        </p:nvSpPr>
        <p:spPr>
          <a:xfrm>
            <a:off x="-239233" y="474531"/>
            <a:ext cx="11052545" cy="658835"/>
          </a:xfrm>
          <a:prstGeom prst="rect">
            <a:avLst/>
          </a:prstGeom>
          <a:noFill/>
        </p:spPr>
        <p:txBody>
          <a:bodyPr wrap="square" lIns="91440" tIns="45720" rIns="91440" bIns="45720">
            <a:spAutoFit/>
          </a:bodyPr>
          <a:lstStyle/>
          <a:p>
            <a:pPr marL="0" marR="0" algn="r" rtl="1">
              <a:lnSpc>
                <a:spcPct val="107000"/>
              </a:lnSpc>
              <a:spcBef>
                <a:spcPts val="0"/>
              </a:spcBef>
              <a:spcAft>
                <a:spcPts val="800"/>
              </a:spcAft>
            </a:pPr>
            <a:r>
              <a:rPr lang="ar-SA" sz="3200" b="1"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المعيار السادس: خدمة المجتمع و العمل التطوعي</a:t>
            </a:r>
            <a:r>
              <a:rPr lang="en-US" sz="3200" kern="100" dirty="0">
                <a:effectLst/>
                <a:latin typeface="Calibri" panose="020F0502020204030204" pitchFamily="34" charset="0"/>
                <a:ea typeface="Calibri" panose="020F0502020204030204" pitchFamily="34" charset="0"/>
                <a:cs typeface="Arial" panose="020B0604020202020204" pitchFamily="34" charset="0"/>
              </a:rPr>
              <a:t> </a:t>
            </a:r>
            <a:r>
              <a:rPr lang="en-US" sz="3600" b="1" kern="100" dirty="0">
                <a:effectLst/>
                <a:latin typeface="Calibri" panose="020F0502020204030204" pitchFamily="34" charset="0"/>
                <a:ea typeface="Calibri" panose="020F0502020204030204" pitchFamily="34" charset="0"/>
                <a:cs typeface="Arial" panose="020B0604020202020204" pitchFamily="34" charset="0"/>
              </a:rPr>
              <a:t>Community services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مربع نص 2">
            <a:extLst>
              <a:ext uri="{FF2B5EF4-FFF2-40B4-BE49-F238E27FC236}">
                <a16:creationId xmlns:a16="http://schemas.microsoft.com/office/drawing/2014/main" id="{703B0D76-B121-8B2F-33FE-A666DD07B7B1}"/>
              </a:ext>
            </a:extLst>
          </p:cNvPr>
          <p:cNvSpPr txBox="1"/>
          <p:nvPr/>
        </p:nvSpPr>
        <p:spPr>
          <a:xfrm>
            <a:off x="5123096" y="5759139"/>
            <a:ext cx="6924038" cy="477054"/>
          </a:xfrm>
          <a:prstGeom prst="rect">
            <a:avLst/>
          </a:prstGeom>
          <a:noFill/>
        </p:spPr>
        <p:txBody>
          <a:bodyPr wrap="square" rtlCol="1">
            <a:spAutoFit/>
          </a:bodyPr>
          <a:lstStyle/>
          <a:p>
            <a:pPr algn="r"/>
            <a:r>
              <a:rPr lang="ar-SA" sz="2500" b="1" dirty="0">
                <a:solidFill>
                  <a:srgbClr val="C00000"/>
                </a:solidFill>
                <a:latin typeface="Arabic Typesetting" panose="03020402040406030203" pitchFamily="66" charset="-78"/>
                <a:cs typeface="Arabic Typesetting" panose="03020402040406030203" pitchFamily="66" charset="-78"/>
              </a:rPr>
              <a:t>* إرفاق مايثبت ذلك من شهادات أو أو وثائق عن كل مشاركة</a:t>
            </a:r>
          </a:p>
        </p:txBody>
      </p:sp>
      <p:sp>
        <p:nvSpPr>
          <p:cNvPr id="10" name="Date Placeholder 9">
            <a:extLst>
              <a:ext uri="{FF2B5EF4-FFF2-40B4-BE49-F238E27FC236}">
                <a16:creationId xmlns:a16="http://schemas.microsoft.com/office/drawing/2014/main" id="{9CA67717-B6E9-3031-A0BD-22C5C00BEACA}"/>
              </a:ext>
            </a:extLst>
          </p:cNvPr>
          <p:cNvSpPr>
            <a:spLocks noGrp="1"/>
          </p:cNvSpPr>
          <p:nvPr>
            <p:ph type="dt" sz="half" idx="10"/>
          </p:nvPr>
        </p:nvSpPr>
        <p:spPr/>
        <p:txBody>
          <a:bodyPr/>
          <a:lstStyle/>
          <a:p>
            <a:fld id="{ED3A98A2-CFE9-4B51-AFF2-B6610834A300}" type="uaqdatetime1">
              <a:rPr lang="ar-SA" smtClean="0"/>
              <a:t>29/10/1446</a:t>
            </a:fld>
            <a:endParaRPr lang="ar-SA"/>
          </a:p>
        </p:txBody>
      </p:sp>
    </p:spTree>
    <p:extLst>
      <p:ext uri="{BB962C8B-B14F-4D97-AF65-F5344CB8AC3E}">
        <p14:creationId xmlns:p14="http://schemas.microsoft.com/office/powerpoint/2010/main" val="34844671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F64BD7D-03BA-980B-ECD2-308A78E70539}"/>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5CF97B23-196D-EBDE-F22D-16D7959E515D}"/>
              </a:ext>
            </a:extLst>
          </p:cNvPr>
          <p:cNvSpPr>
            <a:spLocks noGrp="1"/>
          </p:cNvSpPr>
          <p:nvPr>
            <p:ph type="sldNum" sz="quarter" idx="12"/>
          </p:nvPr>
        </p:nvSpPr>
        <p:spPr/>
        <p:txBody>
          <a:bodyPr/>
          <a:lstStyle/>
          <a:p>
            <a:fld id="{B8037B11-A59B-F344-BF74-C4897707804B}" type="slidenum">
              <a:rPr lang="ar-SA" smtClean="0"/>
              <a:t>26</a:t>
            </a:fld>
            <a:endParaRPr lang="ar-SA"/>
          </a:p>
        </p:txBody>
      </p:sp>
      <p:sp>
        <p:nvSpPr>
          <p:cNvPr id="6" name="مستطيل 1">
            <a:extLst>
              <a:ext uri="{FF2B5EF4-FFF2-40B4-BE49-F238E27FC236}">
                <a16:creationId xmlns:a16="http://schemas.microsoft.com/office/drawing/2014/main" id="{9BBB7D4E-E345-528C-4445-5F991CF3F87A}"/>
              </a:ext>
            </a:extLst>
          </p:cNvPr>
          <p:cNvSpPr/>
          <p:nvPr/>
        </p:nvSpPr>
        <p:spPr>
          <a:xfrm>
            <a:off x="4051389" y="693129"/>
            <a:ext cx="6096000" cy="729430"/>
          </a:xfrm>
          <a:prstGeom prst="rect">
            <a:avLst/>
          </a:prstGeom>
        </p:spPr>
        <p:txBody>
          <a:bodyPr>
            <a:spAutoFit/>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ar-SA" sz="3600" b="1" i="0" u="none" strike="noStrike" kern="1800" cap="none" spc="0" normalizeH="0" baseline="0" noProof="0" dirty="0">
                <a:ln>
                  <a:noFill/>
                </a:ln>
                <a:solidFill>
                  <a:srgbClr val="6AAC90">
                    <a:lumMod val="50000"/>
                  </a:srgbClr>
                </a:solidFill>
                <a:effectLst/>
                <a:uLnTx/>
                <a:uFillTx/>
                <a:latin typeface="Arabic Typesetting" panose="03020402040406030203" pitchFamily="66" charset="-78"/>
                <a:ea typeface="Times New Roman" panose="02020603050405020304" pitchFamily="18" charset="0"/>
                <a:cs typeface="Arabic Typesetting" panose="03020402040406030203" pitchFamily="66" charset="-78"/>
              </a:rPr>
              <a:t>فضلاً حصر المشاركات كنقاط التي تتفق مع المعيار السادس</a:t>
            </a:r>
            <a:endParaRPr kumimoji="0" lang="en-US" sz="3600" b="0" i="0" u="none" strike="noStrike" kern="1200" cap="none" spc="0" normalizeH="0" baseline="0" noProof="0" dirty="0">
              <a:ln>
                <a:noFill/>
              </a:ln>
              <a:solidFill>
                <a:srgbClr val="6AAC90">
                  <a:lumMod val="50000"/>
                </a:srgbClr>
              </a:solidFill>
              <a:effectLst/>
              <a:uLnTx/>
              <a:uFillTx/>
              <a:latin typeface="Arabic Typesetting" panose="03020402040406030203" pitchFamily="66" charset="-78"/>
              <a:ea typeface="Calibri" panose="020F0502020204030204" pitchFamily="34" charset="0"/>
              <a:cs typeface="Arabic Typesetting" panose="03020402040406030203" pitchFamily="66" charset="-78"/>
            </a:endParaRPr>
          </a:p>
        </p:txBody>
      </p:sp>
      <p:sp>
        <p:nvSpPr>
          <p:cNvPr id="7" name="مربع نص 2">
            <a:extLst>
              <a:ext uri="{FF2B5EF4-FFF2-40B4-BE49-F238E27FC236}">
                <a16:creationId xmlns:a16="http://schemas.microsoft.com/office/drawing/2014/main" id="{14026A68-8475-CCB6-C443-E172D4E3EC35}"/>
              </a:ext>
            </a:extLst>
          </p:cNvPr>
          <p:cNvSpPr txBox="1"/>
          <p:nvPr/>
        </p:nvSpPr>
        <p:spPr>
          <a:xfrm>
            <a:off x="125935" y="5740082"/>
            <a:ext cx="12066065" cy="553998"/>
          </a:xfrm>
          <a:prstGeom prst="rect">
            <a:avLst/>
          </a:prstGeom>
          <a:noFill/>
        </p:spPr>
        <p:txBody>
          <a:bodyPr wrap="square" rtlCol="1">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SA" sz="3000" b="1" i="0" u="none" strike="noStrike" kern="1200" cap="none" spc="0" normalizeH="0" baseline="0" noProof="0" dirty="0">
                <a:ln>
                  <a:noFill/>
                </a:ln>
                <a:solidFill>
                  <a:srgbClr val="C00000"/>
                </a:solidFill>
                <a:effectLst/>
                <a:uLnTx/>
                <a:uFillTx/>
                <a:latin typeface="Arabic Typesetting" panose="03020402040406030203" pitchFamily="66" charset="-78"/>
                <a:ea typeface="+mn-ea"/>
                <a:cs typeface="Arabic Typesetting" panose="03020402040406030203" pitchFamily="66" charset="-78"/>
              </a:rPr>
              <a:t>* إرفاق مايثبت ذلك من شهادات أو أو وثائق عن كل مشاركة ( عدد الساعات التطوعية ) تم ذكرها أعلاه في الشريحة التي تليها</a:t>
            </a:r>
          </a:p>
        </p:txBody>
      </p:sp>
      <p:sp>
        <p:nvSpPr>
          <p:cNvPr id="3" name="Date Placeholder 2">
            <a:extLst>
              <a:ext uri="{FF2B5EF4-FFF2-40B4-BE49-F238E27FC236}">
                <a16:creationId xmlns:a16="http://schemas.microsoft.com/office/drawing/2014/main" id="{26ABF5B9-9AC5-E6DE-A3AE-652A419DEC01}"/>
              </a:ext>
            </a:extLst>
          </p:cNvPr>
          <p:cNvSpPr>
            <a:spLocks noGrp="1"/>
          </p:cNvSpPr>
          <p:nvPr>
            <p:ph type="dt" sz="half" idx="10"/>
          </p:nvPr>
        </p:nvSpPr>
        <p:spPr/>
        <p:txBody>
          <a:bodyPr/>
          <a:lstStyle/>
          <a:p>
            <a:fld id="{EB4B7F6D-C7CC-4C7E-9828-15EDA6981D59}" type="uaqdatetime1">
              <a:rPr lang="ar-SA" smtClean="0"/>
              <a:t>29/10/1446</a:t>
            </a:fld>
            <a:endParaRPr lang="ar-SA"/>
          </a:p>
        </p:txBody>
      </p:sp>
    </p:spTree>
    <p:extLst>
      <p:ext uri="{BB962C8B-B14F-4D97-AF65-F5344CB8AC3E}">
        <p14:creationId xmlns:p14="http://schemas.microsoft.com/office/powerpoint/2010/main" val="3341345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79995C9-8FD4-4587-98C5-547C89F3CCAC}"/>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F9B32314-9116-5448-ACE8-212093640999}"/>
              </a:ext>
            </a:extLst>
          </p:cNvPr>
          <p:cNvSpPr>
            <a:spLocks noGrp="1"/>
          </p:cNvSpPr>
          <p:nvPr>
            <p:ph type="sldNum" sz="quarter" idx="12"/>
          </p:nvPr>
        </p:nvSpPr>
        <p:spPr/>
        <p:txBody>
          <a:bodyPr/>
          <a:lstStyle/>
          <a:p>
            <a:fld id="{B8037B11-A59B-F344-BF74-C4897707804B}" type="slidenum">
              <a:rPr lang="ar-SA" smtClean="0"/>
              <a:t>27</a:t>
            </a:fld>
            <a:endParaRPr lang="ar-SA"/>
          </a:p>
        </p:txBody>
      </p:sp>
      <p:sp>
        <p:nvSpPr>
          <p:cNvPr id="11" name="TextBox 10">
            <a:extLst>
              <a:ext uri="{FF2B5EF4-FFF2-40B4-BE49-F238E27FC236}">
                <a16:creationId xmlns:a16="http://schemas.microsoft.com/office/drawing/2014/main" id="{A97DC894-0FF8-2454-7533-0A9F9142D96E}"/>
              </a:ext>
            </a:extLst>
          </p:cNvPr>
          <p:cNvSpPr txBox="1"/>
          <p:nvPr/>
        </p:nvSpPr>
        <p:spPr>
          <a:xfrm>
            <a:off x="104034" y="627799"/>
            <a:ext cx="10819487" cy="63094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3500" b="1" i="0" u="none" strike="noStrike" kern="1200" cap="none" spc="0" normalizeH="0" baseline="0" noProof="0" dirty="0">
                <a:ln>
                  <a:noFill/>
                </a:ln>
                <a:solidFill>
                  <a:srgbClr val="006666"/>
                </a:solidFill>
                <a:effectLst/>
                <a:uLnTx/>
                <a:uFillTx/>
                <a:latin typeface="Arabic Typesetting" panose="03020402040406030203" pitchFamily="66" charset="-78"/>
                <a:ea typeface="+mn-ea"/>
                <a:cs typeface="Arabic Typesetting" panose="03020402040406030203" pitchFamily="66" charset="-78"/>
              </a:rPr>
              <a:t>* إرفاق صورمن الشهادات أو الوثائق التي تثبت المشاركة ذات العلاقة بالمعيار السادس( الساعات التطوعية )  </a:t>
            </a:r>
          </a:p>
        </p:txBody>
      </p:sp>
      <p:sp>
        <p:nvSpPr>
          <p:cNvPr id="3" name="Date Placeholder 2">
            <a:extLst>
              <a:ext uri="{FF2B5EF4-FFF2-40B4-BE49-F238E27FC236}">
                <a16:creationId xmlns:a16="http://schemas.microsoft.com/office/drawing/2014/main" id="{1199F12C-DCFA-A09B-78AE-82695EAF112A}"/>
              </a:ext>
            </a:extLst>
          </p:cNvPr>
          <p:cNvSpPr>
            <a:spLocks noGrp="1"/>
          </p:cNvSpPr>
          <p:nvPr>
            <p:ph type="dt" sz="half" idx="10"/>
          </p:nvPr>
        </p:nvSpPr>
        <p:spPr/>
        <p:txBody>
          <a:bodyPr/>
          <a:lstStyle/>
          <a:p>
            <a:fld id="{C94E0C91-842B-4B52-BE7C-B10135E76DB9}" type="uaqdatetime1">
              <a:rPr lang="ar-SA" smtClean="0"/>
              <a:t>29/10/1446</a:t>
            </a:fld>
            <a:endParaRPr lang="ar-SA"/>
          </a:p>
        </p:txBody>
      </p:sp>
    </p:spTree>
    <p:extLst>
      <p:ext uri="{BB962C8B-B14F-4D97-AF65-F5344CB8AC3E}">
        <p14:creationId xmlns:p14="http://schemas.microsoft.com/office/powerpoint/2010/main" val="42282499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1AC457B-8AE9-59E1-1086-3C05A5731FDE}"/>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F9B32314-9116-5448-ACE8-212093640999}"/>
              </a:ext>
            </a:extLst>
          </p:cNvPr>
          <p:cNvSpPr>
            <a:spLocks noGrp="1"/>
          </p:cNvSpPr>
          <p:nvPr>
            <p:ph type="sldNum" sz="quarter" idx="12"/>
          </p:nvPr>
        </p:nvSpPr>
        <p:spPr/>
        <p:txBody>
          <a:bodyPr/>
          <a:lstStyle/>
          <a:p>
            <a:fld id="{B8037B11-A59B-F344-BF74-C4897707804B}" type="slidenum">
              <a:rPr lang="ar-SA" smtClean="0"/>
              <a:t>28</a:t>
            </a:fld>
            <a:endParaRPr lang="ar-SA"/>
          </a:p>
        </p:txBody>
      </p:sp>
      <p:sp>
        <p:nvSpPr>
          <p:cNvPr id="11" name="TextBox 10">
            <a:extLst>
              <a:ext uri="{FF2B5EF4-FFF2-40B4-BE49-F238E27FC236}">
                <a16:creationId xmlns:a16="http://schemas.microsoft.com/office/drawing/2014/main" id="{A97DC894-0FF8-2454-7533-0A9F9142D96E}"/>
              </a:ext>
            </a:extLst>
          </p:cNvPr>
          <p:cNvSpPr txBox="1"/>
          <p:nvPr/>
        </p:nvSpPr>
        <p:spPr>
          <a:xfrm>
            <a:off x="1649896" y="627799"/>
            <a:ext cx="9037153" cy="63094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3500" b="1" i="0" u="none" strike="noStrike" kern="1200" cap="none" spc="0" normalizeH="0" baseline="0" noProof="0" dirty="0">
                <a:ln>
                  <a:noFill/>
                </a:ln>
                <a:solidFill>
                  <a:srgbClr val="006666"/>
                </a:solidFill>
                <a:effectLst/>
                <a:uLnTx/>
                <a:uFillTx/>
                <a:latin typeface="Arabic Typesetting" panose="03020402040406030203" pitchFamily="66" charset="-78"/>
                <a:ea typeface="+mn-ea"/>
                <a:cs typeface="Arabic Typesetting" panose="03020402040406030203" pitchFamily="66" charset="-78"/>
              </a:rPr>
              <a:t>* إرفاق صورمن الشهادات أو الوثائق التي تثبت المشاركة ذات العلاقة بالمعيار السادس </a:t>
            </a:r>
          </a:p>
        </p:txBody>
      </p:sp>
      <p:sp>
        <p:nvSpPr>
          <p:cNvPr id="3" name="Date Placeholder 2">
            <a:extLst>
              <a:ext uri="{FF2B5EF4-FFF2-40B4-BE49-F238E27FC236}">
                <a16:creationId xmlns:a16="http://schemas.microsoft.com/office/drawing/2014/main" id="{C5BB3005-2C5A-6DF9-7979-82612CC514AB}"/>
              </a:ext>
            </a:extLst>
          </p:cNvPr>
          <p:cNvSpPr>
            <a:spLocks noGrp="1"/>
          </p:cNvSpPr>
          <p:nvPr>
            <p:ph type="dt" sz="half" idx="10"/>
          </p:nvPr>
        </p:nvSpPr>
        <p:spPr/>
        <p:txBody>
          <a:bodyPr/>
          <a:lstStyle/>
          <a:p>
            <a:fld id="{9A372EAF-48C1-490D-92A6-A5B5181530F2}" type="uaqdatetime1">
              <a:rPr lang="ar-SA" smtClean="0"/>
              <a:t>29/10/1446</a:t>
            </a:fld>
            <a:endParaRPr lang="ar-SA"/>
          </a:p>
        </p:txBody>
      </p:sp>
    </p:spTree>
    <p:extLst>
      <p:ext uri="{BB962C8B-B14F-4D97-AF65-F5344CB8AC3E}">
        <p14:creationId xmlns:p14="http://schemas.microsoft.com/office/powerpoint/2010/main" val="33920604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38FD82A-BDF1-2377-869B-F121151D66C7}"/>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F9B32314-9116-5448-ACE8-212093640999}"/>
              </a:ext>
            </a:extLst>
          </p:cNvPr>
          <p:cNvSpPr>
            <a:spLocks noGrp="1"/>
          </p:cNvSpPr>
          <p:nvPr>
            <p:ph type="sldNum" sz="quarter" idx="12"/>
          </p:nvPr>
        </p:nvSpPr>
        <p:spPr/>
        <p:txBody>
          <a:bodyPr/>
          <a:lstStyle/>
          <a:p>
            <a:fld id="{B8037B11-A59B-F344-BF74-C4897707804B}" type="slidenum">
              <a:rPr lang="ar-SA" smtClean="0"/>
              <a:t>29</a:t>
            </a:fld>
            <a:endParaRPr lang="ar-SA"/>
          </a:p>
        </p:txBody>
      </p:sp>
      <p:sp>
        <p:nvSpPr>
          <p:cNvPr id="11" name="TextBox 10">
            <a:extLst>
              <a:ext uri="{FF2B5EF4-FFF2-40B4-BE49-F238E27FC236}">
                <a16:creationId xmlns:a16="http://schemas.microsoft.com/office/drawing/2014/main" id="{A97DC894-0FF8-2454-7533-0A9F9142D96E}"/>
              </a:ext>
            </a:extLst>
          </p:cNvPr>
          <p:cNvSpPr txBox="1"/>
          <p:nvPr/>
        </p:nvSpPr>
        <p:spPr>
          <a:xfrm>
            <a:off x="1649896" y="627799"/>
            <a:ext cx="9037153" cy="63094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3500" b="1" i="0" u="none" strike="noStrike" kern="1200" cap="none" spc="0" normalizeH="0" baseline="0" noProof="0" dirty="0">
                <a:ln>
                  <a:noFill/>
                </a:ln>
                <a:solidFill>
                  <a:srgbClr val="006666"/>
                </a:solidFill>
                <a:effectLst/>
                <a:uLnTx/>
                <a:uFillTx/>
                <a:latin typeface="Arabic Typesetting" panose="03020402040406030203" pitchFamily="66" charset="-78"/>
                <a:ea typeface="+mn-ea"/>
                <a:cs typeface="Arabic Typesetting" panose="03020402040406030203" pitchFamily="66" charset="-78"/>
              </a:rPr>
              <a:t>* إرفاق صورمن الشهادات أو الوثائق التي تثبت المشاركة ذات العلاقة بالمعيار السادس </a:t>
            </a:r>
          </a:p>
        </p:txBody>
      </p:sp>
      <p:sp>
        <p:nvSpPr>
          <p:cNvPr id="3" name="Date Placeholder 2">
            <a:extLst>
              <a:ext uri="{FF2B5EF4-FFF2-40B4-BE49-F238E27FC236}">
                <a16:creationId xmlns:a16="http://schemas.microsoft.com/office/drawing/2014/main" id="{AD27EEB3-8FD0-CB9E-165F-F059F95A9D13}"/>
              </a:ext>
            </a:extLst>
          </p:cNvPr>
          <p:cNvSpPr>
            <a:spLocks noGrp="1"/>
          </p:cNvSpPr>
          <p:nvPr>
            <p:ph type="dt" sz="half" idx="10"/>
          </p:nvPr>
        </p:nvSpPr>
        <p:spPr/>
        <p:txBody>
          <a:bodyPr/>
          <a:lstStyle/>
          <a:p>
            <a:fld id="{DE887F21-F74F-4E3E-A8C1-163F4B08829C}" type="uaqdatetime1">
              <a:rPr lang="ar-SA" smtClean="0"/>
              <a:t>29/10/1446</a:t>
            </a:fld>
            <a:endParaRPr lang="ar-SA"/>
          </a:p>
        </p:txBody>
      </p:sp>
    </p:spTree>
    <p:extLst>
      <p:ext uri="{BB962C8B-B14F-4D97-AF65-F5344CB8AC3E}">
        <p14:creationId xmlns:p14="http://schemas.microsoft.com/office/powerpoint/2010/main" val="834895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ربع نص 6">
            <a:extLst>
              <a:ext uri="{FF2B5EF4-FFF2-40B4-BE49-F238E27FC236}">
                <a16:creationId xmlns:a16="http://schemas.microsoft.com/office/drawing/2014/main" id="{D2DB5FFB-99B3-5861-2B01-36F089C52D95}"/>
              </a:ext>
            </a:extLst>
          </p:cNvPr>
          <p:cNvSpPr txBox="1"/>
          <p:nvPr/>
        </p:nvSpPr>
        <p:spPr>
          <a:xfrm>
            <a:off x="1704229" y="2415879"/>
            <a:ext cx="45719" cy="369332"/>
          </a:xfrm>
          <a:prstGeom prst="rect">
            <a:avLst/>
          </a:prstGeom>
          <a:noFill/>
        </p:spPr>
        <p:txBody>
          <a:bodyPr wrap="square" rtlCol="1">
            <a:spAutoFit/>
          </a:bodyPr>
          <a:lstStyle/>
          <a:p>
            <a:endParaRPr lang="ar-SA" dirty="0"/>
          </a:p>
        </p:txBody>
      </p:sp>
      <p:sp>
        <p:nvSpPr>
          <p:cNvPr id="11" name="مستطيل: زوايا مستديرة 14">
            <a:extLst>
              <a:ext uri="{FF2B5EF4-FFF2-40B4-BE49-F238E27FC236}">
                <a16:creationId xmlns:a16="http://schemas.microsoft.com/office/drawing/2014/main" id="{7540766E-AC1F-814E-4D84-17CCAD1A5A9C}"/>
              </a:ext>
            </a:extLst>
          </p:cNvPr>
          <p:cNvSpPr/>
          <p:nvPr/>
        </p:nvSpPr>
        <p:spPr>
          <a:xfrm>
            <a:off x="3097109" y="2929549"/>
            <a:ext cx="6667928" cy="1670819"/>
          </a:xfrm>
          <a:prstGeom prst="round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dirty="0"/>
          </a:p>
        </p:txBody>
      </p:sp>
      <p:sp>
        <p:nvSpPr>
          <p:cNvPr id="12" name="مربع نص 15">
            <a:extLst>
              <a:ext uri="{FF2B5EF4-FFF2-40B4-BE49-F238E27FC236}">
                <a16:creationId xmlns:a16="http://schemas.microsoft.com/office/drawing/2014/main" id="{1B41AF3A-96D7-AC41-5AA2-DF3E70BFAABF}"/>
              </a:ext>
            </a:extLst>
          </p:cNvPr>
          <p:cNvSpPr txBox="1"/>
          <p:nvPr/>
        </p:nvSpPr>
        <p:spPr>
          <a:xfrm>
            <a:off x="4617983" y="3402174"/>
            <a:ext cx="4931595" cy="646331"/>
          </a:xfrm>
          <a:prstGeom prst="rect">
            <a:avLst/>
          </a:prstGeom>
          <a:noFill/>
        </p:spPr>
        <p:txBody>
          <a:bodyPr wrap="square" rtlCol="1">
            <a:spAutoFit/>
          </a:bodyPr>
          <a:lstStyle/>
          <a:p>
            <a:pPr algn="r"/>
            <a:r>
              <a:rPr lang="ar-SA" sz="36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المعدل التراكمي من 4 :</a:t>
            </a:r>
          </a:p>
        </p:txBody>
      </p:sp>
      <p:sp>
        <p:nvSpPr>
          <p:cNvPr id="13" name="مستطيل 1">
            <a:extLst>
              <a:ext uri="{FF2B5EF4-FFF2-40B4-BE49-F238E27FC236}">
                <a16:creationId xmlns:a16="http://schemas.microsoft.com/office/drawing/2014/main" id="{2A254A13-652A-CE42-3AF5-946C3304BA72}"/>
              </a:ext>
            </a:extLst>
          </p:cNvPr>
          <p:cNvSpPr/>
          <p:nvPr/>
        </p:nvSpPr>
        <p:spPr>
          <a:xfrm>
            <a:off x="569448" y="367509"/>
            <a:ext cx="10549276" cy="584775"/>
          </a:xfrm>
          <a:prstGeom prst="rect">
            <a:avLst/>
          </a:prstGeom>
          <a:noFill/>
        </p:spPr>
        <p:txBody>
          <a:bodyPr wrap="square" lIns="91440" tIns="45720" rIns="91440" bIns="45720">
            <a:spAutoFit/>
          </a:bodyPr>
          <a:lstStyle/>
          <a:p>
            <a:pPr marL="571500" indent="-571500" algn="ctr" rtl="1">
              <a:buFont typeface="Wingdings" panose="05000000000000000000" pitchFamily="2" charset="2"/>
              <a:buChar char="§"/>
            </a:pPr>
            <a:r>
              <a:rPr lang="ar-SA" sz="3200" b="1" kern="100" dirty="0">
                <a:highlight>
                  <a:srgbClr val="FFFF00"/>
                </a:highlight>
                <a:latin typeface="Calibri" panose="020F0502020204030204" pitchFamily="34" charset="0"/>
                <a:ea typeface="Calibri" panose="020F0502020204030204" pitchFamily="34" charset="0"/>
                <a:cs typeface="Arial" panose="020B0604020202020204" pitchFamily="34" charset="0"/>
              </a:rPr>
              <a:t>المعيار الأول :المعدل التراكمي </a:t>
            </a:r>
            <a:r>
              <a:rPr lang="en-US" sz="2800" b="1" dirty="0">
                <a:effectLst/>
                <a:highlight>
                  <a:srgbClr val="FFFF00"/>
                </a:highlight>
                <a:latin typeface="Calibri" panose="020F0502020204030204" pitchFamily="34" charset="0"/>
                <a:ea typeface="Calibri" panose="020F0502020204030204" pitchFamily="34" charset="0"/>
                <a:cs typeface="Arial" panose="020B0604020202020204" pitchFamily="34" charset="0"/>
              </a:rPr>
              <a:t>Overall academic performance</a:t>
            </a:r>
            <a:r>
              <a:rPr lang="ar-SA" sz="2800" b="1" dirty="0">
                <a:effectLst/>
                <a:highlight>
                  <a:srgbClr val="FFFF00"/>
                </a:highlight>
                <a:latin typeface="Calibri" panose="020F0502020204030204" pitchFamily="34" charset="0"/>
                <a:ea typeface="Calibri" panose="020F0502020204030204" pitchFamily="34" charset="0"/>
                <a:cs typeface="Arial" panose="020B0604020202020204" pitchFamily="34" charset="0"/>
              </a:rPr>
              <a:t> </a:t>
            </a:r>
            <a:endParaRPr lang="ar-SA" sz="4400" b="1" cap="none" spc="50" dirty="0">
              <a:ln w="0"/>
              <a:solidFill>
                <a:srgbClr val="008080"/>
              </a:solidFill>
              <a:effectLst>
                <a:innerShdw blurRad="63500" dist="50800" dir="13500000">
                  <a:srgbClr val="000000">
                    <a:alpha val="50000"/>
                  </a:srgbClr>
                </a:innerShdw>
              </a:effectLst>
              <a:highlight>
                <a:srgbClr val="FFFF00"/>
              </a:highlight>
            </a:endParaRPr>
          </a:p>
        </p:txBody>
      </p:sp>
      <p:sp>
        <p:nvSpPr>
          <p:cNvPr id="14" name="مستطيل 2">
            <a:extLst>
              <a:ext uri="{FF2B5EF4-FFF2-40B4-BE49-F238E27FC236}">
                <a16:creationId xmlns:a16="http://schemas.microsoft.com/office/drawing/2014/main" id="{CBD24E5F-5EEC-0E9B-9D81-C3999062C51D}"/>
              </a:ext>
            </a:extLst>
          </p:cNvPr>
          <p:cNvSpPr/>
          <p:nvPr/>
        </p:nvSpPr>
        <p:spPr>
          <a:xfrm>
            <a:off x="8695766" y="5525481"/>
            <a:ext cx="3276859" cy="477054"/>
          </a:xfrm>
          <a:prstGeom prst="rect">
            <a:avLst/>
          </a:prstGeom>
        </p:spPr>
        <p:txBody>
          <a:bodyPr wrap="none">
            <a:spAutoFit/>
          </a:bodyPr>
          <a:lstStyle/>
          <a:p>
            <a:pPr algn="r"/>
            <a:r>
              <a:rPr lang="ar-SA" sz="2500" b="1" dirty="0">
                <a:solidFill>
                  <a:srgbClr val="C00000"/>
                </a:solidFill>
                <a:latin typeface="Arabic Typesetting" panose="03020402040406030203" pitchFamily="66" charset="-78"/>
                <a:cs typeface="Arabic Typesetting" panose="03020402040406030203" pitchFamily="66" charset="-78"/>
              </a:rPr>
              <a:t>* فضلاً إرفاق صورة من السجل الأكاديمي . </a:t>
            </a:r>
          </a:p>
        </p:txBody>
      </p:sp>
      <p:sp>
        <p:nvSpPr>
          <p:cNvPr id="3" name="Slide Number Placeholder 2">
            <a:extLst>
              <a:ext uri="{FF2B5EF4-FFF2-40B4-BE49-F238E27FC236}">
                <a16:creationId xmlns:a16="http://schemas.microsoft.com/office/drawing/2014/main" id="{6D962B49-0FD9-EC19-1575-295DE5CD65B7}"/>
              </a:ext>
            </a:extLst>
          </p:cNvPr>
          <p:cNvSpPr>
            <a:spLocks noGrp="1"/>
          </p:cNvSpPr>
          <p:nvPr>
            <p:ph type="sldNum" sz="quarter" idx="12"/>
          </p:nvPr>
        </p:nvSpPr>
        <p:spPr/>
        <p:txBody>
          <a:bodyPr/>
          <a:lstStyle/>
          <a:p>
            <a:fld id="{B8037B11-A59B-F344-BF74-C4897707804B}" type="slidenum">
              <a:rPr lang="ar-SA" smtClean="0"/>
              <a:t>3</a:t>
            </a:fld>
            <a:endParaRPr lang="ar-SA"/>
          </a:p>
        </p:txBody>
      </p:sp>
      <p:sp>
        <p:nvSpPr>
          <p:cNvPr id="6" name="Date Placeholder 5">
            <a:extLst>
              <a:ext uri="{FF2B5EF4-FFF2-40B4-BE49-F238E27FC236}">
                <a16:creationId xmlns:a16="http://schemas.microsoft.com/office/drawing/2014/main" id="{E7FE3C4A-94D2-5BBD-CBA4-648C577917D2}"/>
              </a:ext>
            </a:extLst>
          </p:cNvPr>
          <p:cNvSpPr>
            <a:spLocks noGrp="1"/>
          </p:cNvSpPr>
          <p:nvPr>
            <p:ph type="dt" sz="half" idx="10"/>
          </p:nvPr>
        </p:nvSpPr>
        <p:spPr/>
        <p:txBody>
          <a:bodyPr/>
          <a:lstStyle/>
          <a:p>
            <a:fld id="{81F0F462-6785-40B5-9B7D-E3B4E40F37FD}" type="uaqdatetime1">
              <a:rPr lang="ar-SA" smtClean="0"/>
              <a:t>29/10/1446</a:t>
            </a:fld>
            <a:endParaRPr lang="ar-SA"/>
          </a:p>
        </p:txBody>
      </p:sp>
      <p:sp>
        <p:nvSpPr>
          <p:cNvPr id="7" name="Footer Placeholder 6">
            <a:extLst>
              <a:ext uri="{FF2B5EF4-FFF2-40B4-BE49-F238E27FC236}">
                <a16:creationId xmlns:a16="http://schemas.microsoft.com/office/drawing/2014/main" id="{826FFBF7-A31F-1605-5208-01B2CF095E7C}"/>
              </a:ext>
            </a:extLst>
          </p:cNvPr>
          <p:cNvSpPr>
            <a:spLocks noGrp="1"/>
          </p:cNvSpPr>
          <p:nvPr>
            <p:ph type="ftr" sz="quarter" idx="11"/>
          </p:nvPr>
        </p:nvSpPr>
        <p:spPr/>
        <p:txBody>
          <a:bodyPr/>
          <a:lstStyle/>
          <a:p>
            <a:r>
              <a:rPr lang="en-US"/>
              <a:t>Prof. Hala Kamel </a:t>
            </a:r>
            <a:endParaRPr lang="ar-SA"/>
          </a:p>
        </p:txBody>
      </p:sp>
    </p:spTree>
    <p:extLst>
      <p:ext uri="{BB962C8B-B14F-4D97-AF65-F5344CB8AC3E}">
        <p14:creationId xmlns:p14="http://schemas.microsoft.com/office/powerpoint/2010/main" val="4216266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7">
            <a:extLst>
              <a:ext uri="{FF2B5EF4-FFF2-40B4-BE49-F238E27FC236}">
                <a16:creationId xmlns:a16="http://schemas.microsoft.com/office/drawing/2014/main" id="{F89E2B88-03A4-8776-12FB-3877D000BDA4}"/>
              </a:ext>
            </a:extLst>
          </p:cNvPr>
          <p:cNvSpPr txBox="1"/>
          <p:nvPr/>
        </p:nvSpPr>
        <p:spPr>
          <a:xfrm>
            <a:off x="3914777" y="1796388"/>
            <a:ext cx="6045200" cy="369332"/>
          </a:xfrm>
          <a:prstGeom prst="rect">
            <a:avLst/>
          </a:prstGeom>
          <a:noFill/>
        </p:spPr>
        <p:txBody>
          <a:bodyPr wrap="square" rtlCol="1">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Century Gothic" panose="020B0502020202020204"/>
                <a:ea typeface="+mn-ea"/>
                <a:cs typeface="Arial" panose="020B0604020202020204" pitchFamily="34" charset="0"/>
              </a:rPr>
              <a:t>إس</a:t>
            </a:r>
          </a:p>
        </p:txBody>
      </p:sp>
      <p:sp>
        <p:nvSpPr>
          <p:cNvPr id="7" name="مربع نص 6">
            <a:extLst>
              <a:ext uri="{FF2B5EF4-FFF2-40B4-BE49-F238E27FC236}">
                <a16:creationId xmlns:a16="http://schemas.microsoft.com/office/drawing/2014/main" id="{59265D14-0918-383D-7CAE-FB233487A297}"/>
              </a:ext>
            </a:extLst>
          </p:cNvPr>
          <p:cNvSpPr txBox="1"/>
          <p:nvPr/>
        </p:nvSpPr>
        <p:spPr>
          <a:xfrm>
            <a:off x="1704229" y="2415879"/>
            <a:ext cx="45719" cy="369332"/>
          </a:xfrm>
          <a:prstGeom prst="rect">
            <a:avLst/>
          </a:prstGeom>
          <a:noFill/>
        </p:spPr>
        <p:txBody>
          <a:bodyPr wrap="squar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white"/>
              </a:solidFill>
              <a:effectLst/>
              <a:uLnTx/>
              <a:uFillTx/>
              <a:latin typeface="Century Gothic" panose="020B0502020202020204"/>
              <a:ea typeface="+mn-ea"/>
              <a:cs typeface="Arial" panose="020B0604020202020204" pitchFamily="34" charset="0"/>
            </a:endParaRPr>
          </a:p>
        </p:txBody>
      </p:sp>
      <p:sp>
        <p:nvSpPr>
          <p:cNvPr id="8" name="مستطيل: زوايا مستديرة 14">
            <a:extLst>
              <a:ext uri="{FF2B5EF4-FFF2-40B4-BE49-F238E27FC236}">
                <a16:creationId xmlns:a16="http://schemas.microsoft.com/office/drawing/2014/main" id="{A6CFB098-2A11-259F-969F-5B15DF59A2CA}"/>
              </a:ext>
            </a:extLst>
          </p:cNvPr>
          <p:cNvSpPr/>
          <p:nvPr/>
        </p:nvSpPr>
        <p:spPr>
          <a:xfrm>
            <a:off x="574923" y="1991323"/>
            <a:ext cx="10344134" cy="3825277"/>
          </a:xfrm>
          <a:prstGeom prst="round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black"/>
              </a:solidFill>
              <a:effectLst/>
              <a:uLnTx/>
              <a:uFillTx/>
              <a:latin typeface="Century Gothic" panose="020B0502020202020204"/>
              <a:ea typeface="+mn-ea"/>
              <a:cs typeface="Arial" panose="020B0604020202020204" pitchFamily="34" charset="0"/>
            </a:endParaRPr>
          </a:p>
        </p:txBody>
      </p:sp>
      <p:sp>
        <p:nvSpPr>
          <p:cNvPr id="9" name="مربع نص 15">
            <a:extLst>
              <a:ext uri="{FF2B5EF4-FFF2-40B4-BE49-F238E27FC236}">
                <a16:creationId xmlns:a16="http://schemas.microsoft.com/office/drawing/2014/main" id="{90A3D723-1903-382C-C722-72451C06B5CF}"/>
              </a:ext>
            </a:extLst>
          </p:cNvPr>
          <p:cNvSpPr txBox="1"/>
          <p:nvPr/>
        </p:nvSpPr>
        <p:spPr>
          <a:xfrm>
            <a:off x="698626" y="1944880"/>
            <a:ext cx="10096728" cy="3231654"/>
          </a:xfrm>
          <a:prstGeom prst="rect">
            <a:avLst/>
          </a:prstGeom>
          <a:noFill/>
        </p:spPr>
        <p:txBody>
          <a:bodyPr wrap="square" rtlCol="1">
            <a:spAutoFit/>
          </a:bodyPr>
          <a:lstStyle/>
          <a:p>
            <a:pPr marR="0" lvl="0" algn="r" defTabSz="457200" rtl="1" eaLnBrk="1" fontAlgn="auto" latinLnBrk="0" hangingPunct="1">
              <a:lnSpc>
                <a:spcPct val="100000"/>
              </a:lnSpc>
              <a:spcBef>
                <a:spcPts val="0"/>
              </a:spcBef>
              <a:spcAft>
                <a:spcPts val="0"/>
              </a:spcAft>
              <a:buClrTx/>
              <a:buSzTx/>
              <a:tabLst/>
              <a:defRPr/>
            </a:pPr>
            <a:r>
              <a:rPr kumimoji="0" lang="ar-SA" sz="3600" b="1" i="0" u="none" strike="noStrike" kern="1200" cap="none" spc="50" normalizeH="0" baseline="0" noProof="0" dirty="0">
                <a:ln w="0"/>
                <a:solidFill>
                  <a:srgbClr val="006666"/>
                </a:solidFill>
                <a:effectLst>
                  <a:innerShdw blurRad="63500" dist="50800" dir="13500000">
                    <a:srgbClr val="000000">
                      <a:alpha val="50000"/>
                    </a:srgbClr>
                  </a:innerShdw>
                </a:effectLst>
                <a:uLnTx/>
                <a:uFillTx/>
                <a:latin typeface="Arabic Typesetting" panose="03020402040406030203" pitchFamily="66" charset="-78"/>
                <a:ea typeface="+mn-ea"/>
                <a:cs typeface="Arabic Typesetting" panose="03020402040406030203" pitchFamily="66" charset="-78"/>
              </a:rPr>
              <a:t>1.</a:t>
            </a:r>
            <a:r>
              <a:rPr kumimoji="0" lang="ar-SA" sz="2800" b="1" i="0" u="none" strike="noStrike" kern="1200" cap="none" spc="50" normalizeH="0" baseline="0" noProof="0" dirty="0">
                <a:ln w="0"/>
                <a:solidFill>
                  <a:srgbClr val="006666"/>
                </a:solidFill>
                <a:effectLst>
                  <a:innerShdw blurRad="63500" dist="50800" dir="13500000">
                    <a:srgbClr val="000000">
                      <a:alpha val="50000"/>
                    </a:srgbClr>
                  </a:innerShdw>
                </a:effectLst>
                <a:uLnTx/>
                <a:uFillTx/>
                <a:latin typeface="Arabic Typesetting" panose="03020402040406030203" pitchFamily="66" charset="-78"/>
                <a:ea typeface="+mn-ea"/>
                <a:cs typeface="Arabic Typesetting" panose="03020402040406030203" pitchFamily="66" charset="-78"/>
              </a:rPr>
              <a:t>	الحصول على جائزة داخل الكلية (داخل الكلية كالأقسام والوكالات والعميد)</a:t>
            </a:r>
          </a:p>
          <a:p>
            <a:pPr marR="0" lvl="0" algn="r" defTabSz="457200" rtl="1" eaLnBrk="1" fontAlgn="auto" latinLnBrk="0" hangingPunct="1">
              <a:lnSpc>
                <a:spcPct val="100000"/>
              </a:lnSpc>
              <a:spcBef>
                <a:spcPts val="0"/>
              </a:spcBef>
              <a:spcAft>
                <a:spcPts val="0"/>
              </a:spcAft>
              <a:buClrTx/>
              <a:buSzTx/>
              <a:tabLst/>
              <a:defRPr/>
            </a:pPr>
            <a:r>
              <a:rPr kumimoji="0" lang="ar-SA" sz="2800" b="1" i="0" u="none" strike="noStrike" kern="1200" cap="none" spc="50" normalizeH="0" baseline="0" noProof="0" dirty="0">
                <a:ln w="0"/>
                <a:solidFill>
                  <a:srgbClr val="006666"/>
                </a:solidFill>
                <a:effectLst>
                  <a:innerShdw blurRad="63500" dist="50800" dir="13500000">
                    <a:srgbClr val="000000">
                      <a:alpha val="50000"/>
                    </a:srgbClr>
                  </a:innerShdw>
                </a:effectLst>
                <a:uLnTx/>
                <a:uFillTx/>
                <a:latin typeface="Arabic Typesetting" panose="03020402040406030203" pitchFamily="66" charset="-78"/>
                <a:ea typeface="+mn-ea"/>
                <a:cs typeface="Arabic Typesetting" panose="03020402040406030203" pitchFamily="66" charset="-78"/>
              </a:rPr>
              <a:t>2. الحصول علي جائزة من جهات خارجية على مستوى الجامعة (الممنوحة من ادارة بالجامعة ولا تتضمن جوائز الاندية).</a:t>
            </a:r>
          </a:p>
          <a:p>
            <a:pPr marR="0" lvl="0" algn="r" defTabSz="457200" rtl="1" eaLnBrk="1" fontAlgn="auto" latinLnBrk="0" hangingPunct="1">
              <a:lnSpc>
                <a:spcPct val="100000"/>
              </a:lnSpc>
              <a:spcBef>
                <a:spcPts val="0"/>
              </a:spcBef>
              <a:spcAft>
                <a:spcPts val="0"/>
              </a:spcAft>
              <a:buClrTx/>
              <a:buSzTx/>
              <a:tabLst/>
              <a:defRPr/>
            </a:pPr>
            <a:r>
              <a:rPr kumimoji="0" lang="ar-SA" sz="2800" b="1" i="0" u="none" strike="noStrike" kern="1200" cap="none" spc="50" normalizeH="0" baseline="0" noProof="0" dirty="0">
                <a:ln w="0"/>
                <a:solidFill>
                  <a:srgbClr val="006666"/>
                </a:solidFill>
                <a:effectLst>
                  <a:innerShdw blurRad="63500" dist="50800" dir="13500000">
                    <a:srgbClr val="000000">
                      <a:alpha val="50000"/>
                    </a:srgbClr>
                  </a:innerShdw>
                </a:effectLst>
                <a:uLnTx/>
                <a:uFillTx/>
                <a:latin typeface="Arabic Typesetting" panose="03020402040406030203" pitchFamily="66" charset="-78"/>
                <a:ea typeface="+mn-ea"/>
                <a:cs typeface="Arabic Typesetting" panose="03020402040406030203" pitchFamily="66" charset="-78"/>
              </a:rPr>
              <a:t>3. الحصول على الجوائز الخارجية المحلية والدولية خارج المملكة. </a:t>
            </a:r>
          </a:p>
          <a:p>
            <a:pPr marR="0" lvl="0" algn="r" defTabSz="457200" rtl="1" eaLnBrk="1" fontAlgn="auto" latinLnBrk="0" hangingPunct="1">
              <a:lnSpc>
                <a:spcPct val="100000"/>
              </a:lnSpc>
              <a:spcBef>
                <a:spcPts val="0"/>
              </a:spcBef>
              <a:spcAft>
                <a:spcPts val="0"/>
              </a:spcAft>
              <a:buClrTx/>
              <a:buSzTx/>
              <a:tabLst/>
              <a:defRPr/>
            </a:pPr>
            <a:r>
              <a:rPr kumimoji="0" lang="ar-SA" sz="2800" b="1" i="0" u="none" strike="noStrike" kern="1200" cap="none" spc="50" normalizeH="0" baseline="0" noProof="0" dirty="0">
                <a:ln w="0"/>
                <a:solidFill>
                  <a:srgbClr val="006666"/>
                </a:solidFill>
                <a:effectLst>
                  <a:innerShdw blurRad="63500" dist="50800" dir="13500000">
                    <a:srgbClr val="000000">
                      <a:alpha val="50000"/>
                    </a:srgbClr>
                  </a:innerShdw>
                </a:effectLst>
                <a:uLnTx/>
                <a:uFillTx/>
                <a:latin typeface="Arabic Typesetting" panose="03020402040406030203" pitchFamily="66" charset="-78"/>
                <a:ea typeface="+mn-ea"/>
                <a:cs typeface="Arabic Typesetting" panose="03020402040406030203" pitchFamily="66" charset="-78"/>
              </a:rPr>
              <a:t>4. الحصول على جائزة للمشاركة في أنشطة ومسابقات رياضيه او ثقافيه أو علمية على مستوى الجامعة أو الجامعات.</a:t>
            </a:r>
          </a:p>
          <a:p>
            <a:pPr marR="0" lvl="0" algn="r" defTabSz="457200" rtl="1" eaLnBrk="1" fontAlgn="auto" latinLnBrk="0" hangingPunct="1">
              <a:lnSpc>
                <a:spcPct val="100000"/>
              </a:lnSpc>
              <a:spcBef>
                <a:spcPts val="0"/>
              </a:spcBef>
              <a:spcAft>
                <a:spcPts val="0"/>
              </a:spcAft>
              <a:buClrTx/>
              <a:buSzTx/>
              <a:tabLst/>
              <a:defRPr/>
            </a:pPr>
            <a:r>
              <a:rPr kumimoji="0" lang="ar-SA" sz="2800" b="1" i="0" u="none" strike="noStrike" kern="1200" cap="none" spc="50" normalizeH="0" baseline="0" noProof="0" dirty="0">
                <a:ln w="0"/>
                <a:solidFill>
                  <a:srgbClr val="006666"/>
                </a:solidFill>
                <a:effectLst>
                  <a:innerShdw blurRad="63500" dist="50800" dir="13500000">
                    <a:srgbClr val="000000">
                      <a:alpha val="50000"/>
                    </a:srgbClr>
                  </a:innerShdw>
                </a:effectLst>
                <a:uLnTx/>
                <a:uFillTx/>
                <a:latin typeface="Arabic Typesetting" panose="03020402040406030203" pitchFamily="66" charset="-78"/>
                <a:ea typeface="+mn-ea"/>
                <a:cs typeface="Arabic Typesetting" panose="03020402040406030203" pitchFamily="66" charset="-78"/>
              </a:rPr>
              <a:t>5.	تقبل جوائز تقديم الابحاث في المؤتمرات باي مركز كانت (لا تحتسب الجائزة ان كان مكتوب في الشهادة شهادة حضور)</a:t>
            </a:r>
          </a:p>
          <a:p>
            <a:pPr marR="0" lvl="0" algn="r" defTabSz="457200" rtl="1" eaLnBrk="1" fontAlgn="auto" latinLnBrk="0" hangingPunct="1">
              <a:lnSpc>
                <a:spcPct val="100000"/>
              </a:lnSpc>
              <a:spcBef>
                <a:spcPts val="0"/>
              </a:spcBef>
              <a:spcAft>
                <a:spcPts val="0"/>
              </a:spcAft>
              <a:buClrTx/>
              <a:buSzTx/>
              <a:tabLst/>
              <a:defRPr/>
            </a:pPr>
            <a:r>
              <a:rPr kumimoji="0" lang="ar-SA" sz="2800" b="1" i="0" u="none" strike="noStrike" kern="1200" cap="none" spc="50" normalizeH="0" baseline="0" noProof="0" dirty="0">
                <a:ln w="0"/>
                <a:solidFill>
                  <a:srgbClr val="006666"/>
                </a:solidFill>
                <a:effectLst>
                  <a:innerShdw blurRad="63500" dist="50800" dir="13500000">
                    <a:srgbClr val="000000">
                      <a:alpha val="50000"/>
                    </a:srgbClr>
                  </a:innerShdw>
                </a:effectLst>
                <a:uLnTx/>
                <a:uFillTx/>
                <a:latin typeface="Arabic Typesetting" panose="03020402040406030203" pitchFamily="66" charset="-78"/>
                <a:ea typeface="+mn-ea"/>
                <a:cs typeface="Arabic Typesetting" panose="03020402040406030203" pitchFamily="66" charset="-78"/>
              </a:rPr>
              <a:t>6.	 لا تحتسب جوائز النادي الطلابي انما تحتسب في جزئية المشاركة الفاعلة في انشطة النادي أو الحصول على تميز أكاديميا لسابق احتسابها في المعدل </a:t>
            </a:r>
          </a:p>
        </p:txBody>
      </p:sp>
      <p:sp>
        <p:nvSpPr>
          <p:cNvPr id="11" name="مربع نص 2">
            <a:extLst>
              <a:ext uri="{FF2B5EF4-FFF2-40B4-BE49-F238E27FC236}">
                <a16:creationId xmlns:a16="http://schemas.microsoft.com/office/drawing/2014/main" id="{1C056920-490D-2A56-1115-D941B7971886}"/>
              </a:ext>
            </a:extLst>
          </p:cNvPr>
          <p:cNvSpPr txBox="1"/>
          <p:nvPr/>
        </p:nvSpPr>
        <p:spPr>
          <a:xfrm>
            <a:off x="5267962" y="5779274"/>
            <a:ext cx="6924038" cy="553998"/>
          </a:xfrm>
          <a:prstGeom prst="rect">
            <a:avLst/>
          </a:prstGeom>
          <a:noFill/>
        </p:spPr>
        <p:txBody>
          <a:bodyPr wrap="square" rtlCol="1">
            <a:spAutoFit/>
          </a:bodyPr>
          <a:lstStyle/>
          <a:p>
            <a:pPr algn="r"/>
            <a:r>
              <a:rPr lang="ar-SA" sz="3000" b="1" dirty="0">
                <a:solidFill>
                  <a:srgbClr val="C00000"/>
                </a:solidFill>
                <a:latin typeface="Arabic Typesetting" panose="03020402040406030203" pitchFamily="66" charset="-78"/>
                <a:cs typeface="Arabic Typesetting" panose="03020402040406030203" pitchFamily="66" charset="-78"/>
              </a:rPr>
              <a:t>* إرفاق مايثبت ذلك من شهادات أو أو وثائق عن كل جائزة</a:t>
            </a:r>
          </a:p>
        </p:txBody>
      </p:sp>
      <p:sp>
        <p:nvSpPr>
          <p:cNvPr id="2" name="Footer Placeholder 1">
            <a:extLst>
              <a:ext uri="{FF2B5EF4-FFF2-40B4-BE49-F238E27FC236}">
                <a16:creationId xmlns:a16="http://schemas.microsoft.com/office/drawing/2014/main" id="{06FC0AB3-3DBA-4EA9-9C27-8EB93570CA3E}"/>
              </a:ext>
            </a:extLst>
          </p:cNvPr>
          <p:cNvSpPr>
            <a:spLocks noGrp="1"/>
          </p:cNvSpPr>
          <p:nvPr>
            <p:ph type="ftr" sz="quarter" idx="11"/>
          </p:nvPr>
        </p:nvSpPr>
        <p:spPr/>
        <p:txBody>
          <a:bodyPr/>
          <a:lstStyle/>
          <a:p>
            <a:r>
              <a:rPr lang="en-GB"/>
              <a:t>Prof. Hala Kamel </a:t>
            </a:r>
            <a:endParaRPr lang="ar-SA"/>
          </a:p>
        </p:txBody>
      </p:sp>
      <p:sp>
        <p:nvSpPr>
          <p:cNvPr id="3" name="Slide Number Placeholder 2">
            <a:extLst>
              <a:ext uri="{FF2B5EF4-FFF2-40B4-BE49-F238E27FC236}">
                <a16:creationId xmlns:a16="http://schemas.microsoft.com/office/drawing/2014/main" id="{F9BADEA9-2E58-AF35-B75F-46EFC09D6485}"/>
              </a:ext>
            </a:extLst>
          </p:cNvPr>
          <p:cNvSpPr>
            <a:spLocks noGrp="1"/>
          </p:cNvSpPr>
          <p:nvPr>
            <p:ph type="sldNum" sz="quarter" idx="12"/>
          </p:nvPr>
        </p:nvSpPr>
        <p:spPr/>
        <p:txBody>
          <a:bodyPr/>
          <a:lstStyle/>
          <a:p>
            <a:fld id="{B8037B11-A59B-F344-BF74-C4897707804B}" type="slidenum">
              <a:rPr lang="ar-SA" smtClean="0"/>
              <a:t>30</a:t>
            </a:fld>
            <a:endParaRPr lang="ar-SA" dirty="0"/>
          </a:p>
        </p:txBody>
      </p:sp>
      <p:sp>
        <p:nvSpPr>
          <p:cNvPr id="13" name="TextBox 12">
            <a:extLst>
              <a:ext uri="{FF2B5EF4-FFF2-40B4-BE49-F238E27FC236}">
                <a16:creationId xmlns:a16="http://schemas.microsoft.com/office/drawing/2014/main" id="{55209A93-6E51-C2B7-1925-BB0099E2AE0D}"/>
              </a:ext>
            </a:extLst>
          </p:cNvPr>
          <p:cNvSpPr txBox="1"/>
          <p:nvPr/>
        </p:nvSpPr>
        <p:spPr>
          <a:xfrm>
            <a:off x="2053876" y="354355"/>
            <a:ext cx="8425020" cy="530145"/>
          </a:xfrm>
          <a:prstGeom prst="rect">
            <a:avLst/>
          </a:prstGeom>
          <a:noFill/>
        </p:spPr>
        <p:txBody>
          <a:bodyPr wrap="square">
            <a:spAutoFit/>
          </a:bodyPr>
          <a:lstStyle/>
          <a:p>
            <a:pPr marL="0" marR="0" algn="r" rtl="1">
              <a:lnSpc>
                <a:spcPct val="107000"/>
              </a:lnSpc>
              <a:spcBef>
                <a:spcPts val="0"/>
              </a:spcBef>
              <a:spcAft>
                <a:spcPts val="800"/>
              </a:spcAft>
            </a:pPr>
            <a:r>
              <a:rPr lang="ar-SA" sz="2800" b="1"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المعيار السابع:  الحصول على جائزة  </a:t>
            </a:r>
            <a:r>
              <a:rPr lang="en-US" sz="2800" kern="100" dirty="0">
                <a:effectLst/>
                <a:latin typeface="Calibri" panose="020F0502020204030204" pitchFamily="34" charset="0"/>
                <a:ea typeface="Calibri" panose="020F0502020204030204" pitchFamily="34" charset="0"/>
                <a:cs typeface="Arial" panose="020B0604020202020204" pitchFamily="34" charset="0"/>
              </a:rPr>
              <a:t>  </a:t>
            </a:r>
            <a:r>
              <a:rPr lang="en-US" sz="2800" b="1" kern="100" dirty="0">
                <a:effectLst/>
                <a:latin typeface="Calibri" panose="020F0502020204030204" pitchFamily="34" charset="0"/>
                <a:ea typeface="Calibri" panose="020F0502020204030204" pitchFamily="34" charset="0"/>
                <a:cs typeface="Arial" panose="020B0604020202020204" pitchFamily="34" charset="0"/>
              </a:rPr>
              <a:t>Awards and recognition</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Date Placeholder 13">
            <a:extLst>
              <a:ext uri="{FF2B5EF4-FFF2-40B4-BE49-F238E27FC236}">
                <a16:creationId xmlns:a16="http://schemas.microsoft.com/office/drawing/2014/main" id="{BE6FC899-81B4-4407-0E9D-CFF01628CCF1}"/>
              </a:ext>
            </a:extLst>
          </p:cNvPr>
          <p:cNvSpPr>
            <a:spLocks noGrp="1"/>
          </p:cNvSpPr>
          <p:nvPr>
            <p:ph type="dt" sz="half" idx="10"/>
          </p:nvPr>
        </p:nvSpPr>
        <p:spPr/>
        <p:txBody>
          <a:bodyPr/>
          <a:lstStyle/>
          <a:p>
            <a:fld id="{614AF6E1-EBD1-40D5-A3EA-3708824F06F2}" type="uaqdatetime1">
              <a:rPr lang="ar-SA" smtClean="0"/>
              <a:t>29/10/1446</a:t>
            </a:fld>
            <a:endParaRPr lang="ar-SA"/>
          </a:p>
        </p:txBody>
      </p:sp>
    </p:spTree>
    <p:extLst>
      <p:ext uri="{BB962C8B-B14F-4D97-AF65-F5344CB8AC3E}">
        <p14:creationId xmlns:p14="http://schemas.microsoft.com/office/powerpoint/2010/main" val="1791682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974908-B41F-B5B8-95A4-6020606CD2E3}"/>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5DA58CDE-761A-CCC6-E1AE-1D0BD8DBD46A}"/>
              </a:ext>
            </a:extLst>
          </p:cNvPr>
          <p:cNvSpPr>
            <a:spLocks noGrp="1"/>
          </p:cNvSpPr>
          <p:nvPr>
            <p:ph type="sldNum" sz="quarter" idx="12"/>
          </p:nvPr>
        </p:nvSpPr>
        <p:spPr/>
        <p:txBody>
          <a:bodyPr/>
          <a:lstStyle/>
          <a:p>
            <a:fld id="{B8037B11-A59B-F344-BF74-C4897707804B}" type="slidenum">
              <a:rPr lang="ar-SA" smtClean="0"/>
              <a:t>31</a:t>
            </a:fld>
            <a:endParaRPr lang="ar-SA"/>
          </a:p>
        </p:txBody>
      </p:sp>
      <p:sp>
        <p:nvSpPr>
          <p:cNvPr id="6" name="مستطيل 1">
            <a:extLst>
              <a:ext uri="{FF2B5EF4-FFF2-40B4-BE49-F238E27FC236}">
                <a16:creationId xmlns:a16="http://schemas.microsoft.com/office/drawing/2014/main" id="{787EC57D-222D-214C-57B6-CA90A6A3825E}"/>
              </a:ext>
            </a:extLst>
          </p:cNvPr>
          <p:cNvSpPr/>
          <p:nvPr/>
        </p:nvSpPr>
        <p:spPr>
          <a:xfrm>
            <a:off x="4120962" y="603677"/>
            <a:ext cx="6096000" cy="729430"/>
          </a:xfrm>
          <a:prstGeom prst="rect">
            <a:avLst/>
          </a:prstGeom>
        </p:spPr>
        <p:txBody>
          <a:bodyPr>
            <a:spAutoFit/>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ar-SA" sz="3600" i="0" u="none" strike="noStrike" kern="1800" cap="none" spc="0" normalizeH="0" baseline="0" noProof="0" dirty="0">
                <a:ln>
                  <a:noFill/>
                </a:ln>
                <a:solidFill>
                  <a:srgbClr val="006666"/>
                </a:solidFill>
                <a:effectLst/>
                <a:uLnTx/>
                <a:uFillTx/>
                <a:latin typeface="Arabic Typesetting" panose="03020402040406030203" pitchFamily="66" charset="-78"/>
                <a:ea typeface="Times New Roman" panose="02020603050405020304" pitchFamily="18" charset="0"/>
                <a:cs typeface="Arabic Typesetting" panose="03020402040406030203" pitchFamily="66" charset="-78"/>
              </a:rPr>
              <a:t>فضلاً حصر المشاركات كنقاط التي تتفق مع المعيار السابع</a:t>
            </a:r>
            <a:endParaRPr kumimoji="0" lang="en-US" sz="3600" i="0" u="none" strike="noStrike" kern="1200" cap="none" spc="0" normalizeH="0" baseline="0" noProof="0" dirty="0">
              <a:ln>
                <a:noFill/>
              </a:ln>
              <a:solidFill>
                <a:srgbClr val="006666"/>
              </a:solidFill>
              <a:effectLst/>
              <a:uLnTx/>
              <a:uFillTx/>
              <a:latin typeface="Arabic Typesetting" panose="03020402040406030203" pitchFamily="66" charset="-78"/>
              <a:ea typeface="Calibri" panose="020F0502020204030204" pitchFamily="34" charset="0"/>
              <a:cs typeface="Arabic Typesetting" panose="03020402040406030203" pitchFamily="66" charset="-78"/>
            </a:endParaRPr>
          </a:p>
        </p:txBody>
      </p:sp>
      <p:sp>
        <p:nvSpPr>
          <p:cNvPr id="7" name="مربع نص 2">
            <a:extLst>
              <a:ext uri="{FF2B5EF4-FFF2-40B4-BE49-F238E27FC236}">
                <a16:creationId xmlns:a16="http://schemas.microsoft.com/office/drawing/2014/main" id="{0838ECD5-C93A-A4ED-E72B-E614406F9EAC}"/>
              </a:ext>
            </a:extLst>
          </p:cNvPr>
          <p:cNvSpPr txBox="1"/>
          <p:nvPr/>
        </p:nvSpPr>
        <p:spPr>
          <a:xfrm>
            <a:off x="4959777" y="5802364"/>
            <a:ext cx="6924038" cy="553998"/>
          </a:xfrm>
          <a:prstGeom prst="rect">
            <a:avLst/>
          </a:prstGeom>
          <a:noFill/>
        </p:spPr>
        <p:txBody>
          <a:bodyPr wrap="square" rtlCol="1">
            <a:spAutoFit/>
          </a:bodyPr>
          <a:lstStyle/>
          <a:p>
            <a:pPr algn="r"/>
            <a:r>
              <a:rPr lang="ar-SA" sz="3000" b="1" dirty="0">
                <a:solidFill>
                  <a:srgbClr val="C00000"/>
                </a:solidFill>
                <a:latin typeface="Arabic Typesetting" panose="03020402040406030203" pitchFamily="66" charset="-78"/>
                <a:cs typeface="Arabic Typesetting" panose="03020402040406030203" pitchFamily="66" charset="-78"/>
              </a:rPr>
              <a:t>* إرفاق مايثبت ذلك من شهادات أو أو وثائق عن كل جائزة</a:t>
            </a:r>
          </a:p>
        </p:txBody>
      </p:sp>
      <p:sp>
        <p:nvSpPr>
          <p:cNvPr id="3" name="Date Placeholder 2">
            <a:extLst>
              <a:ext uri="{FF2B5EF4-FFF2-40B4-BE49-F238E27FC236}">
                <a16:creationId xmlns:a16="http://schemas.microsoft.com/office/drawing/2014/main" id="{EDC3B415-0A23-3A0C-0826-21555EC887E9}"/>
              </a:ext>
            </a:extLst>
          </p:cNvPr>
          <p:cNvSpPr>
            <a:spLocks noGrp="1"/>
          </p:cNvSpPr>
          <p:nvPr>
            <p:ph type="dt" sz="half" idx="10"/>
          </p:nvPr>
        </p:nvSpPr>
        <p:spPr/>
        <p:txBody>
          <a:bodyPr/>
          <a:lstStyle/>
          <a:p>
            <a:fld id="{C1F920EA-50B5-4D45-A489-7DA6F26F27B6}" type="uaqdatetime1">
              <a:rPr lang="ar-SA" smtClean="0"/>
              <a:t>29/10/1446</a:t>
            </a:fld>
            <a:endParaRPr lang="ar-SA"/>
          </a:p>
        </p:txBody>
      </p:sp>
      <p:sp>
        <p:nvSpPr>
          <p:cNvPr id="5" name="Content Placeholder 2">
            <a:extLst>
              <a:ext uri="{FF2B5EF4-FFF2-40B4-BE49-F238E27FC236}">
                <a16:creationId xmlns:a16="http://schemas.microsoft.com/office/drawing/2014/main" id="{486F2C44-2BA3-A4BF-0B81-18E9252B20F1}"/>
              </a:ext>
            </a:extLst>
          </p:cNvPr>
          <p:cNvSpPr>
            <a:spLocks noGrp="1"/>
          </p:cNvSpPr>
          <p:nvPr>
            <p:ph idx="1"/>
          </p:nvPr>
        </p:nvSpPr>
        <p:spPr>
          <a:xfrm>
            <a:off x="639592" y="1877089"/>
            <a:ext cx="10681078" cy="3778276"/>
          </a:xfrm>
        </p:spPr>
        <p:txBody>
          <a:bodyPr/>
          <a:lstStyle/>
          <a:p>
            <a:pPr marL="457200" indent="-457200">
              <a:buFont typeface="+mj-lt"/>
              <a:buAutoNum type="arabicPeriod"/>
            </a:pPr>
            <a:r>
              <a:rPr lang="ar-SA" dirty="0"/>
              <a:t>   </a:t>
            </a:r>
          </a:p>
          <a:p>
            <a:pPr marL="457200" indent="-457200">
              <a:buFont typeface="+mj-lt"/>
              <a:buAutoNum type="arabicPeriod"/>
            </a:pPr>
            <a:r>
              <a:rPr lang="ar-SA" dirty="0"/>
              <a:t>    </a:t>
            </a:r>
          </a:p>
          <a:p>
            <a:pPr marL="457200" indent="-457200">
              <a:buFont typeface="+mj-lt"/>
              <a:buAutoNum type="arabicPeriod"/>
            </a:pPr>
            <a:r>
              <a:rPr lang="ar-SA" dirty="0"/>
              <a:t>      </a:t>
            </a:r>
          </a:p>
          <a:p>
            <a:pPr marL="457200" indent="-457200">
              <a:buFont typeface="+mj-lt"/>
              <a:buAutoNum type="arabicPeriod"/>
            </a:pPr>
            <a:r>
              <a:rPr lang="ar-SA" dirty="0"/>
              <a:t>        </a:t>
            </a:r>
          </a:p>
          <a:p>
            <a:pPr marL="457200" indent="-457200">
              <a:buFont typeface="+mj-lt"/>
              <a:buAutoNum type="arabicPeriod"/>
            </a:pPr>
            <a:r>
              <a:rPr lang="ar-SA" dirty="0"/>
              <a:t>    </a:t>
            </a:r>
            <a:endParaRPr lang="en-GB" dirty="0"/>
          </a:p>
        </p:txBody>
      </p:sp>
    </p:spTree>
    <p:extLst>
      <p:ext uri="{BB962C8B-B14F-4D97-AF65-F5344CB8AC3E}">
        <p14:creationId xmlns:p14="http://schemas.microsoft.com/office/powerpoint/2010/main" val="4776189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1E721C8-11E1-EF7C-F3BC-5C644D2D40E3}"/>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5DA58CDE-761A-CCC6-E1AE-1D0BD8DBD46A}"/>
              </a:ext>
            </a:extLst>
          </p:cNvPr>
          <p:cNvSpPr>
            <a:spLocks noGrp="1"/>
          </p:cNvSpPr>
          <p:nvPr>
            <p:ph type="sldNum" sz="quarter" idx="12"/>
          </p:nvPr>
        </p:nvSpPr>
        <p:spPr/>
        <p:txBody>
          <a:bodyPr/>
          <a:lstStyle/>
          <a:p>
            <a:fld id="{B8037B11-A59B-F344-BF74-C4897707804B}" type="slidenum">
              <a:rPr lang="ar-SA" smtClean="0"/>
              <a:t>32</a:t>
            </a:fld>
            <a:endParaRPr lang="ar-SA"/>
          </a:p>
        </p:txBody>
      </p:sp>
      <p:sp>
        <p:nvSpPr>
          <p:cNvPr id="6" name="مستطيل 1">
            <a:extLst>
              <a:ext uri="{FF2B5EF4-FFF2-40B4-BE49-F238E27FC236}">
                <a16:creationId xmlns:a16="http://schemas.microsoft.com/office/drawing/2014/main" id="{787EC57D-222D-214C-57B6-CA90A6A3825E}"/>
              </a:ext>
            </a:extLst>
          </p:cNvPr>
          <p:cNvSpPr/>
          <p:nvPr/>
        </p:nvSpPr>
        <p:spPr>
          <a:xfrm>
            <a:off x="1699591" y="713008"/>
            <a:ext cx="8984510" cy="729430"/>
          </a:xfrm>
          <a:prstGeom prst="rect">
            <a:avLst/>
          </a:prstGeom>
        </p:spPr>
        <p:txBody>
          <a:bodyPr wrap="square">
            <a:spAutoFit/>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ar-SA" sz="3600" i="0" u="none" strike="noStrike" kern="1800" cap="none" spc="0" normalizeH="0" baseline="0" noProof="0" dirty="0">
                <a:ln>
                  <a:noFill/>
                </a:ln>
                <a:solidFill>
                  <a:srgbClr val="006666"/>
                </a:solidFill>
                <a:effectLst/>
                <a:uLnTx/>
                <a:uFillTx/>
                <a:latin typeface="Arabic Typesetting" panose="03020402040406030203" pitchFamily="66" charset="-78"/>
                <a:ea typeface="Times New Roman" panose="02020603050405020304" pitchFamily="18" charset="0"/>
                <a:cs typeface="Arabic Typesetting" panose="03020402040406030203" pitchFamily="66" charset="-78"/>
              </a:rPr>
              <a:t>* إرفاق صورمن الشهادات أو الوثائق التي تثبت المشاركة ذات العلاقة بالمعيار السابع </a:t>
            </a:r>
            <a:endParaRPr kumimoji="0" lang="en-US" sz="3600" i="0" u="none" strike="noStrike" kern="1200" cap="none" spc="0" normalizeH="0" baseline="0" noProof="0" dirty="0">
              <a:ln>
                <a:noFill/>
              </a:ln>
              <a:solidFill>
                <a:srgbClr val="006666"/>
              </a:solidFill>
              <a:effectLst/>
              <a:uLnTx/>
              <a:uFillTx/>
              <a:latin typeface="Arabic Typesetting" panose="03020402040406030203" pitchFamily="66" charset="-78"/>
              <a:ea typeface="Calibri" panose="020F0502020204030204" pitchFamily="34" charset="0"/>
              <a:cs typeface="Arabic Typesetting" panose="03020402040406030203" pitchFamily="66" charset="-78"/>
            </a:endParaRPr>
          </a:p>
        </p:txBody>
      </p:sp>
      <p:sp>
        <p:nvSpPr>
          <p:cNvPr id="3" name="Date Placeholder 2">
            <a:extLst>
              <a:ext uri="{FF2B5EF4-FFF2-40B4-BE49-F238E27FC236}">
                <a16:creationId xmlns:a16="http://schemas.microsoft.com/office/drawing/2014/main" id="{0AD48021-7F29-FDEC-D122-F12D24C24EF7}"/>
              </a:ext>
            </a:extLst>
          </p:cNvPr>
          <p:cNvSpPr>
            <a:spLocks noGrp="1"/>
          </p:cNvSpPr>
          <p:nvPr>
            <p:ph type="dt" sz="half" idx="10"/>
          </p:nvPr>
        </p:nvSpPr>
        <p:spPr/>
        <p:txBody>
          <a:bodyPr/>
          <a:lstStyle/>
          <a:p>
            <a:fld id="{64428C43-1F16-4FDD-9B0B-82C5E4A80659}" type="uaqdatetime1">
              <a:rPr lang="ar-SA" smtClean="0"/>
              <a:t>29/10/1446</a:t>
            </a:fld>
            <a:endParaRPr lang="ar-SA"/>
          </a:p>
        </p:txBody>
      </p:sp>
    </p:spTree>
    <p:extLst>
      <p:ext uri="{BB962C8B-B14F-4D97-AF65-F5344CB8AC3E}">
        <p14:creationId xmlns:p14="http://schemas.microsoft.com/office/powerpoint/2010/main" val="4155339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1E721C8-11E1-EF7C-F3BC-5C644D2D40E3}"/>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5DA58CDE-761A-CCC6-E1AE-1D0BD8DBD46A}"/>
              </a:ext>
            </a:extLst>
          </p:cNvPr>
          <p:cNvSpPr>
            <a:spLocks noGrp="1"/>
          </p:cNvSpPr>
          <p:nvPr>
            <p:ph type="sldNum" sz="quarter" idx="12"/>
          </p:nvPr>
        </p:nvSpPr>
        <p:spPr/>
        <p:txBody>
          <a:bodyPr/>
          <a:lstStyle/>
          <a:p>
            <a:fld id="{B8037B11-A59B-F344-BF74-C4897707804B}" type="slidenum">
              <a:rPr lang="ar-SA" smtClean="0"/>
              <a:t>33</a:t>
            </a:fld>
            <a:endParaRPr lang="ar-SA"/>
          </a:p>
        </p:txBody>
      </p:sp>
      <p:sp>
        <p:nvSpPr>
          <p:cNvPr id="6" name="مستطيل 1">
            <a:extLst>
              <a:ext uri="{FF2B5EF4-FFF2-40B4-BE49-F238E27FC236}">
                <a16:creationId xmlns:a16="http://schemas.microsoft.com/office/drawing/2014/main" id="{787EC57D-222D-214C-57B6-CA90A6A3825E}"/>
              </a:ext>
            </a:extLst>
          </p:cNvPr>
          <p:cNvSpPr/>
          <p:nvPr/>
        </p:nvSpPr>
        <p:spPr>
          <a:xfrm>
            <a:off x="1699591" y="713008"/>
            <a:ext cx="8984510" cy="729430"/>
          </a:xfrm>
          <a:prstGeom prst="rect">
            <a:avLst/>
          </a:prstGeom>
        </p:spPr>
        <p:txBody>
          <a:bodyPr wrap="square">
            <a:spAutoFit/>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ar-SA" sz="3600" i="0" u="none" strike="noStrike" kern="1800" cap="none" spc="0" normalizeH="0" baseline="0" noProof="0" dirty="0">
                <a:ln>
                  <a:noFill/>
                </a:ln>
                <a:solidFill>
                  <a:srgbClr val="006666"/>
                </a:solidFill>
                <a:effectLst/>
                <a:uLnTx/>
                <a:uFillTx/>
                <a:latin typeface="Arabic Typesetting" panose="03020402040406030203" pitchFamily="66" charset="-78"/>
                <a:ea typeface="Times New Roman" panose="02020603050405020304" pitchFamily="18" charset="0"/>
                <a:cs typeface="Arabic Typesetting" panose="03020402040406030203" pitchFamily="66" charset="-78"/>
              </a:rPr>
              <a:t>* إرفاق صورمن الشهادات أو الوثائق التي تثبت المشاركة ذات العلاقة بالمعيار السابع </a:t>
            </a:r>
            <a:endParaRPr kumimoji="0" lang="en-US" sz="3600" i="0" u="none" strike="noStrike" kern="1200" cap="none" spc="0" normalizeH="0" baseline="0" noProof="0" dirty="0">
              <a:ln>
                <a:noFill/>
              </a:ln>
              <a:solidFill>
                <a:srgbClr val="006666"/>
              </a:solidFill>
              <a:effectLst/>
              <a:uLnTx/>
              <a:uFillTx/>
              <a:latin typeface="Arabic Typesetting" panose="03020402040406030203" pitchFamily="66" charset="-78"/>
              <a:ea typeface="Calibri" panose="020F0502020204030204" pitchFamily="34" charset="0"/>
              <a:cs typeface="Arabic Typesetting" panose="03020402040406030203" pitchFamily="66" charset="-78"/>
            </a:endParaRPr>
          </a:p>
        </p:txBody>
      </p:sp>
      <p:sp>
        <p:nvSpPr>
          <p:cNvPr id="3" name="Date Placeholder 2">
            <a:extLst>
              <a:ext uri="{FF2B5EF4-FFF2-40B4-BE49-F238E27FC236}">
                <a16:creationId xmlns:a16="http://schemas.microsoft.com/office/drawing/2014/main" id="{0AD48021-7F29-FDEC-D122-F12D24C24EF7}"/>
              </a:ext>
            </a:extLst>
          </p:cNvPr>
          <p:cNvSpPr>
            <a:spLocks noGrp="1"/>
          </p:cNvSpPr>
          <p:nvPr>
            <p:ph type="dt" sz="half" idx="10"/>
          </p:nvPr>
        </p:nvSpPr>
        <p:spPr/>
        <p:txBody>
          <a:bodyPr/>
          <a:lstStyle/>
          <a:p>
            <a:fld id="{64428C43-1F16-4FDD-9B0B-82C5E4A80659}" type="uaqdatetime1">
              <a:rPr lang="ar-SA" smtClean="0"/>
              <a:t>29/10/1446</a:t>
            </a:fld>
            <a:endParaRPr lang="ar-SA"/>
          </a:p>
        </p:txBody>
      </p:sp>
    </p:spTree>
    <p:extLst>
      <p:ext uri="{BB962C8B-B14F-4D97-AF65-F5344CB8AC3E}">
        <p14:creationId xmlns:p14="http://schemas.microsoft.com/office/powerpoint/2010/main" val="19327356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1E721C8-11E1-EF7C-F3BC-5C644D2D40E3}"/>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5DA58CDE-761A-CCC6-E1AE-1D0BD8DBD46A}"/>
              </a:ext>
            </a:extLst>
          </p:cNvPr>
          <p:cNvSpPr>
            <a:spLocks noGrp="1"/>
          </p:cNvSpPr>
          <p:nvPr>
            <p:ph type="sldNum" sz="quarter" idx="12"/>
          </p:nvPr>
        </p:nvSpPr>
        <p:spPr/>
        <p:txBody>
          <a:bodyPr/>
          <a:lstStyle/>
          <a:p>
            <a:fld id="{B8037B11-A59B-F344-BF74-C4897707804B}" type="slidenum">
              <a:rPr lang="ar-SA" smtClean="0"/>
              <a:t>34</a:t>
            </a:fld>
            <a:endParaRPr lang="ar-SA"/>
          </a:p>
        </p:txBody>
      </p:sp>
      <p:sp>
        <p:nvSpPr>
          <p:cNvPr id="6" name="مستطيل 1">
            <a:extLst>
              <a:ext uri="{FF2B5EF4-FFF2-40B4-BE49-F238E27FC236}">
                <a16:creationId xmlns:a16="http://schemas.microsoft.com/office/drawing/2014/main" id="{787EC57D-222D-214C-57B6-CA90A6A3825E}"/>
              </a:ext>
            </a:extLst>
          </p:cNvPr>
          <p:cNvSpPr/>
          <p:nvPr/>
        </p:nvSpPr>
        <p:spPr>
          <a:xfrm>
            <a:off x="1699591" y="713008"/>
            <a:ext cx="8984510" cy="729430"/>
          </a:xfrm>
          <a:prstGeom prst="rect">
            <a:avLst/>
          </a:prstGeom>
        </p:spPr>
        <p:txBody>
          <a:bodyPr wrap="square">
            <a:spAutoFit/>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ar-SA" sz="3600" i="0" u="none" strike="noStrike" kern="1800" cap="none" spc="0" normalizeH="0" baseline="0" noProof="0" dirty="0">
                <a:ln>
                  <a:noFill/>
                </a:ln>
                <a:solidFill>
                  <a:srgbClr val="006666"/>
                </a:solidFill>
                <a:effectLst/>
                <a:uLnTx/>
                <a:uFillTx/>
                <a:latin typeface="Arabic Typesetting" panose="03020402040406030203" pitchFamily="66" charset="-78"/>
                <a:ea typeface="Times New Roman" panose="02020603050405020304" pitchFamily="18" charset="0"/>
                <a:cs typeface="Arabic Typesetting" panose="03020402040406030203" pitchFamily="66" charset="-78"/>
              </a:rPr>
              <a:t>* إرفاق صورمن الشهادات أو الوثائق التي تثبت المشاركة ذات العلاقة بالمعيار السابع </a:t>
            </a:r>
            <a:endParaRPr kumimoji="0" lang="en-US" sz="3600" i="0" u="none" strike="noStrike" kern="1200" cap="none" spc="0" normalizeH="0" baseline="0" noProof="0" dirty="0">
              <a:ln>
                <a:noFill/>
              </a:ln>
              <a:solidFill>
                <a:srgbClr val="006666"/>
              </a:solidFill>
              <a:effectLst/>
              <a:uLnTx/>
              <a:uFillTx/>
              <a:latin typeface="Arabic Typesetting" panose="03020402040406030203" pitchFamily="66" charset="-78"/>
              <a:ea typeface="Calibri" panose="020F0502020204030204" pitchFamily="34" charset="0"/>
              <a:cs typeface="Arabic Typesetting" panose="03020402040406030203" pitchFamily="66" charset="-78"/>
            </a:endParaRPr>
          </a:p>
        </p:txBody>
      </p:sp>
      <p:sp>
        <p:nvSpPr>
          <p:cNvPr id="3" name="Date Placeholder 2">
            <a:extLst>
              <a:ext uri="{FF2B5EF4-FFF2-40B4-BE49-F238E27FC236}">
                <a16:creationId xmlns:a16="http://schemas.microsoft.com/office/drawing/2014/main" id="{0AD48021-7F29-FDEC-D122-F12D24C24EF7}"/>
              </a:ext>
            </a:extLst>
          </p:cNvPr>
          <p:cNvSpPr>
            <a:spLocks noGrp="1"/>
          </p:cNvSpPr>
          <p:nvPr>
            <p:ph type="dt" sz="half" idx="10"/>
          </p:nvPr>
        </p:nvSpPr>
        <p:spPr/>
        <p:txBody>
          <a:bodyPr/>
          <a:lstStyle/>
          <a:p>
            <a:fld id="{64428C43-1F16-4FDD-9B0B-82C5E4A80659}" type="uaqdatetime1">
              <a:rPr lang="ar-SA" smtClean="0"/>
              <a:t>29/10/1446</a:t>
            </a:fld>
            <a:endParaRPr lang="ar-SA"/>
          </a:p>
        </p:txBody>
      </p:sp>
    </p:spTree>
    <p:extLst>
      <p:ext uri="{BB962C8B-B14F-4D97-AF65-F5344CB8AC3E}">
        <p14:creationId xmlns:p14="http://schemas.microsoft.com/office/powerpoint/2010/main" val="22652714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7">
            <a:extLst>
              <a:ext uri="{FF2B5EF4-FFF2-40B4-BE49-F238E27FC236}">
                <a16:creationId xmlns:a16="http://schemas.microsoft.com/office/drawing/2014/main" id="{F89E2B88-03A4-8776-12FB-3877D000BDA4}"/>
              </a:ext>
            </a:extLst>
          </p:cNvPr>
          <p:cNvSpPr txBox="1"/>
          <p:nvPr/>
        </p:nvSpPr>
        <p:spPr>
          <a:xfrm>
            <a:off x="3914777" y="1796388"/>
            <a:ext cx="6045200" cy="369332"/>
          </a:xfrm>
          <a:prstGeom prst="rect">
            <a:avLst/>
          </a:prstGeom>
          <a:noFill/>
        </p:spPr>
        <p:txBody>
          <a:bodyPr wrap="square" rtlCol="1">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Century Gothic" panose="020B0502020202020204"/>
                <a:ea typeface="+mn-ea"/>
                <a:cs typeface="Arial" panose="020B0604020202020204" pitchFamily="34" charset="0"/>
              </a:rPr>
              <a:t>إس</a:t>
            </a:r>
          </a:p>
        </p:txBody>
      </p:sp>
      <p:sp>
        <p:nvSpPr>
          <p:cNvPr id="7" name="مربع نص 6">
            <a:extLst>
              <a:ext uri="{FF2B5EF4-FFF2-40B4-BE49-F238E27FC236}">
                <a16:creationId xmlns:a16="http://schemas.microsoft.com/office/drawing/2014/main" id="{59265D14-0918-383D-7CAE-FB233487A297}"/>
              </a:ext>
            </a:extLst>
          </p:cNvPr>
          <p:cNvSpPr txBox="1"/>
          <p:nvPr/>
        </p:nvSpPr>
        <p:spPr>
          <a:xfrm>
            <a:off x="1704229" y="2415879"/>
            <a:ext cx="45719" cy="369332"/>
          </a:xfrm>
          <a:prstGeom prst="rect">
            <a:avLst/>
          </a:prstGeom>
          <a:noFill/>
        </p:spPr>
        <p:txBody>
          <a:bodyPr wrap="squar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white"/>
              </a:solidFill>
              <a:effectLst/>
              <a:uLnTx/>
              <a:uFillTx/>
              <a:latin typeface="Century Gothic" panose="020B0502020202020204"/>
              <a:ea typeface="+mn-ea"/>
              <a:cs typeface="Arial" panose="020B0604020202020204" pitchFamily="34" charset="0"/>
            </a:endParaRPr>
          </a:p>
        </p:txBody>
      </p:sp>
      <p:sp>
        <p:nvSpPr>
          <p:cNvPr id="8" name="مستطيل: زوايا مستديرة 14">
            <a:extLst>
              <a:ext uri="{FF2B5EF4-FFF2-40B4-BE49-F238E27FC236}">
                <a16:creationId xmlns:a16="http://schemas.microsoft.com/office/drawing/2014/main" id="{A6CFB098-2A11-259F-969F-5B15DF59A2CA}"/>
              </a:ext>
            </a:extLst>
          </p:cNvPr>
          <p:cNvSpPr/>
          <p:nvPr/>
        </p:nvSpPr>
        <p:spPr>
          <a:xfrm>
            <a:off x="574923" y="1991323"/>
            <a:ext cx="10344134" cy="3188067"/>
          </a:xfrm>
          <a:prstGeom prst="round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black"/>
              </a:solidFill>
              <a:effectLst/>
              <a:uLnTx/>
              <a:uFillTx/>
              <a:latin typeface="Century Gothic" panose="020B0502020202020204"/>
              <a:ea typeface="+mn-ea"/>
              <a:cs typeface="Arial" panose="020B0604020202020204" pitchFamily="34" charset="0"/>
            </a:endParaRPr>
          </a:p>
        </p:txBody>
      </p:sp>
      <p:sp>
        <p:nvSpPr>
          <p:cNvPr id="9" name="مربع نص 15">
            <a:extLst>
              <a:ext uri="{FF2B5EF4-FFF2-40B4-BE49-F238E27FC236}">
                <a16:creationId xmlns:a16="http://schemas.microsoft.com/office/drawing/2014/main" id="{90A3D723-1903-382C-C722-72451C06B5CF}"/>
              </a:ext>
            </a:extLst>
          </p:cNvPr>
          <p:cNvSpPr txBox="1"/>
          <p:nvPr/>
        </p:nvSpPr>
        <p:spPr>
          <a:xfrm>
            <a:off x="635883" y="2284169"/>
            <a:ext cx="10047448" cy="2308324"/>
          </a:xfrm>
          <a:prstGeom prst="rect">
            <a:avLst/>
          </a:prstGeom>
          <a:noFill/>
        </p:spPr>
        <p:txBody>
          <a:bodyPr wrap="square" rtlCol="1">
            <a:spAutoFit/>
          </a:bodyPr>
          <a:lstStyle/>
          <a:p>
            <a:pPr marR="0" lvl="0" algn="r" defTabSz="457200" rtl="1" eaLnBrk="1" fontAlgn="auto" latinLnBrk="0" hangingPunct="1">
              <a:lnSpc>
                <a:spcPct val="100000"/>
              </a:lnSpc>
              <a:spcBef>
                <a:spcPts val="0"/>
              </a:spcBef>
              <a:spcAft>
                <a:spcPts val="0"/>
              </a:spcAft>
              <a:buClrTx/>
              <a:buSzTx/>
              <a:tabLst/>
              <a:defRPr/>
            </a:pPr>
            <a:r>
              <a:rPr lang="ar-SA" sz="3600" b="1" spc="50" dirty="0">
                <a:ln w="0"/>
                <a:solidFill>
                  <a:srgbClr val="006666"/>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تتضمن المشاركة في الأعمال الابتكارية أو ريادة الأعمال أو تسجيل اختراع مثل : </a:t>
            </a:r>
          </a:p>
          <a:p>
            <a:pPr marR="0" lvl="0" algn="r" defTabSz="457200" rtl="1" eaLnBrk="1" fontAlgn="auto" latinLnBrk="0" hangingPunct="1">
              <a:lnSpc>
                <a:spcPct val="100000"/>
              </a:lnSpc>
              <a:spcBef>
                <a:spcPts val="0"/>
              </a:spcBef>
              <a:spcAft>
                <a:spcPts val="0"/>
              </a:spcAft>
              <a:buClrTx/>
              <a:buSzTx/>
              <a:tabLst/>
              <a:defRPr/>
            </a:pPr>
            <a:r>
              <a:rPr lang="ar-SA" sz="3600" b="1" spc="50" dirty="0">
                <a:ln w="0"/>
                <a:solidFill>
                  <a:srgbClr val="006666"/>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1.	تسجيل لبراءة اختراع أو ابتكار  </a:t>
            </a:r>
          </a:p>
          <a:p>
            <a:pPr marR="0" lvl="0" algn="r" defTabSz="457200" rtl="1" eaLnBrk="1" fontAlgn="auto" latinLnBrk="0" hangingPunct="1">
              <a:lnSpc>
                <a:spcPct val="100000"/>
              </a:lnSpc>
              <a:spcBef>
                <a:spcPts val="0"/>
              </a:spcBef>
              <a:spcAft>
                <a:spcPts val="0"/>
              </a:spcAft>
              <a:buClrTx/>
              <a:buSzTx/>
              <a:tabLst/>
              <a:defRPr/>
            </a:pPr>
            <a:r>
              <a:rPr lang="ar-SA" sz="3600" b="1" spc="50" dirty="0">
                <a:ln w="0"/>
                <a:solidFill>
                  <a:srgbClr val="006666"/>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2.	المشاركة في </a:t>
            </a:r>
            <a:r>
              <a:rPr lang="ar-SA" sz="3600" b="1" spc="50" dirty="0" err="1">
                <a:ln w="0"/>
                <a:solidFill>
                  <a:srgbClr val="006666"/>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الهاكاثون</a:t>
            </a:r>
            <a:r>
              <a:rPr lang="ar-SA" sz="3600" b="1" spc="50" dirty="0">
                <a:ln w="0"/>
                <a:solidFill>
                  <a:srgbClr val="006666"/>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  </a:t>
            </a:r>
          </a:p>
          <a:p>
            <a:pPr marR="0" lvl="0" algn="r" defTabSz="457200" rtl="1" eaLnBrk="1" fontAlgn="auto" latinLnBrk="0" hangingPunct="1">
              <a:lnSpc>
                <a:spcPct val="100000"/>
              </a:lnSpc>
              <a:spcBef>
                <a:spcPts val="0"/>
              </a:spcBef>
              <a:spcAft>
                <a:spcPts val="0"/>
              </a:spcAft>
              <a:buClrTx/>
              <a:buSzTx/>
              <a:tabLst/>
              <a:defRPr/>
            </a:pPr>
            <a:r>
              <a:rPr lang="ar-SA" sz="3600" b="1" spc="50" dirty="0">
                <a:ln w="0"/>
                <a:solidFill>
                  <a:srgbClr val="006666"/>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3.	المشاركة في برامج تشغيل وريادة أعمال  </a:t>
            </a:r>
          </a:p>
        </p:txBody>
      </p:sp>
      <p:sp>
        <p:nvSpPr>
          <p:cNvPr id="11" name="مربع نص 2">
            <a:extLst>
              <a:ext uri="{FF2B5EF4-FFF2-40B4-BE49-F238E27FC236}">
                <a16:creationId xmlns:a16="http://schemas.microsoft.com/office/drawing/2014/main" id="{1C056920-490D-2A56-1115-D941B7971886}"/>
              </a:ext>
            </a:extLst>
          </p:cNvPr>
          <p:cNvSpPr txBox="1"/>
          <p:nvPr/>
        </p:nvSpPr>
        <p:spPr>
          <a:xfrm>
            <a:off x="4742121" y="5779274"/>
            <a:ext cx="7449879" cy="553998"/>
          </a:xfrm>
          <a:prstGeom prst="rect">
            <a:avLst/>
          </a:prstGeom>
          <a:noFill/>
        </p:spPr>
        <p:txBody>
          <a:bodyPr wrap="square" rtlCol="1">
            <a:spAutoFit/>
          </a:bodyPr>
          <a:lstStyle/>
          <a:p>
            <a:pPr algn="r"/>
            <a:r>
              <a:rPr lang="ar-SA" sz="3000" b="1" dirty="0">
                <a:solidFill>
                  <a:srgbClr val="C00000"/>
                </a:solidFill>
                <a:latin typeface="Arabic Typesetting" panose="03020402040406030203" pitchFamily="66" charset="-78"/>
                <a:cs typeface="Arabic Typesetting" panose="03020402040406030203" pitchFamily="66" charset="-78"/>
              </a:rPr>
              <a:t>* إرفاق مايثبت ذلك من شهادات أو أو وثائق أو براءة اختراع أو برامج ريادة أعمال  </a:t>
            </a:r>
          </a:p>
        </p:txBody>
      </p:sp>
      <p:sp>
        <p:nvSpPr>
          <p:cNvPr id="2" name="Footer Placeholder 1">
            <a:extLst>
              <a:ext uri="{FF2B5EF4-FFF2-40B4-BE49-F238E27FC236}">
                <a16:creationId xmlns:a16="http://schemas.microsoft.com/office/drawing/2014/main" id="{06FC0AB3-3DBA-4EA9-9C27-8EB93570CA3E}"/>
              </a:ext>
            </a:extLst>
          </p:cNvPr>
          <p:cNvSpPr>
            <a:spLocks noGrp="1"/>
          </p:cNvSpPr>
          <p:nvPr>
            <p:ph type="ftr" sz="quarter" idx="11"/>
          </p:nvPr>
        </p:nvSpPr>
        <p:spPr/>
        <p:txBody>
          <a:bodyPr/>
          <a:lstStyle/>
          <a:p>
            <a:r>
              <a:rPr lang="en-GB"/>
              <a:t>Prof. Hala Kamel </a:t>
            </a:r>
            <a:endParaRPr lang="ar-SA"/>
          </a:p>
        </p:txBody>
      </p:sp>
      <p:sp>
        <p:nvSpPr>
          <p:cNvPr id="3" name="Slide Number Placeholder 2">
            <a:extLst>
              <a:ext uri="{FF2B5EF4-FFF2-40B4-BE49-F238E27FC236}">
                <a16:creationId xmlns:a16="http://schemas.microsoft.com/office/drawing/2014/main" id="{F9BADEA9-2E58-AF35-B75F-46EFC09D6485}"/>
              </a:ext>
            </a:extLst>
          </p:cNvPr>
          <p:cNvSpPr>
            <a:spLocks noGrp="1"/>
          </p:cNvSpPr>
          <p:nvPr>
            <p:ph type="sldNum" sz="quarter" idx="12"/>
          </p:nvPr>
        </p:nvSpPr>
        <p:spPr/>
        <p:txBody>
          <a:bodyPr/>
          <a:lstStyle/>
          <a:p>
            <a:fld id="{B8037B11-A59B-F344-BF74-C4897707804B}" type="slidenum">
              <a:rPr lang="ar-SA" smtClean="0"/>
              <a:t>35</a:t>
            </a:fld>
            <a:endParaRPr lang="ar-SA"/>
          </a:p>
        </p:txBody>
      </p:sp>
      <p:sp>
        <p:nvSpPr>
          <p:cNvPr id="13" name="TextBox 12">
            <a:extLst>
              <a:ext uri="{FF2B5EF4-FFF2-40B4-BE49-F238E27FC236}">
                <a16:creationId xmlns:a16="http://schemas.microsoft.com/office/drawing/2014/main" id="{55209A93-6E51-C2B7-1925-BB0099E2AE0D}"/>
              </a:ext>
            </a:extLst>
          </p:cNvPr>
          <p:cNvSpPr txBox="1"/>
          <p:nvPr/>
        </p:nvSpPr>
        <p:spPr>
          <a:xfrm>
            <a:off x="382168" y="354355"/>
            <a:ext cx="10096728" cy="530145"/>
          </a:xfrm>
          <a:prstGeom prst="rect">
            <a:avLst/>
          </a:prstGeom>
          <a:noFill/>
        </p:spPr>
        <p:txBody>
          <a:bodyPr wrap="square">
            <a:spAutoFit/>
          </a:bodyPr>
          <a:lstStyle/>
          <a:p>
            <a:pPr marL="0" marR="0" algn="r" rtl="1">
              <a:lnSpc>
                <a:spcPct val="107000"/>
              </a:lnSpc>
              <a:spcBef>
                <a:spcPts val="0"/>
              </a:spcBef>
              <a:spcAft>
                <a:spcPts val="800"/>
              </a:spcAft>
            </a:pPr>
            <a:r>
              <a:rPr lang="ar-SA" sz="2800" b="1"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المعيار الثامن</a:t>
            </a:r>
            <a:r>
              <a:rPr lang="ar-SA" sz="2800" b="1" kern="100" dirty="0">
                <a:highlight>
                  <a:srgbClr val="FFFF00"/>
                </a:highlight>
                <a:latin typeface="Calibri" panose="020F0502020204030204" pitchFamily="34" charset="0"/>
                <a:ea typeface="Calibri" panose="020F0502020204030204" pitchFamily="34" charset="0"/>
                <a:cs typeface="Arial" panose="020B0604020202020204" pitchFamily="34" charset="0"/>
              </a:rPr>
              <a:t>:  : الابتكار وريادة الأعمال </a:t>
            </a:r>
            <a:r>
              <a:rPr lang="en-US" sz="2800" b="1" kern="100" dirty="0">
                <a:latin typeface="Calibri" panose="020F0502020204030204" pitchFamily="34" charset="0"/>
                <a:ea typeface="Calibri" panose="020F0502020204030204" pitchFamily="34" charset="0"/>
                <a:cs typeface="Arial" panose="020B0604020202020204" pitchFamily="34" charset="0"/>
              </a:rPr>
              <a:t>  </a:t>
            </a:r>
            <a:r>
              <a:rPr lang="en-US" sz="2800" b="1" dirty="0">
                <a:effectLst/>
                <a:latin typeface="Calibri" panose="020F0502020204030204" pitchFamily="34" charset="0"/>
                <a:ea typeface="Calibri" panose="020F0502020204030204" pitchFamily="34" charset="0"/>
                <a:cs typeface="Arial" panose="020B0604020202020204" pitchFamily="34" charset="0"/>
              </a:rPr>
              <a:t>Innovation and entrepreneurship</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Date Placeholder 13">
            <a:extLst>
              <a:ext uri="{FF2B5EF4-FFF2-40B4-BE49-F238E27FC236}">
                <a16:creationId xmlns:a16="http://schemas.microsoft.com/office/drawing/2014/main" id="{BE6FC899-81B4-4407-0E9D-CFF01628CCF1}"/>
              </a:ext>
            </a:extLst>
          </p:cNvPr>
          <p:cNvSpPr>
            <a:spLocks noGrp="1"/>
          </p:cNvSpPr>
          <p:nvPr>
            <p:ph type="dt" sz="half" idx="10"/>
          </p:nvPr>
        </p:nvSpPr>
        <p:spPr/>
        <p:txBody>
          <a:bodyPr/>
          <a:lstStyle/>
          <a:p>
            <a:fld id="{614AF6E1-EBD1-40D5-A3EA-3708824F06F2}" type="uaqdatetime1">
              <a:rPr lang="ar-SA" smtClean="0"/>
              <a:t>29/10/1446</a:t>
            </a:fld>
            <a:endParaRPr lang="ar-SA"/>
          </a:p>
        </p:txBody>
      </p:sp>
    </p:spTree>
    <p:extLst>
      <p:ext uri="{BB962C8B-B14F-4D97-AF65-F5344CB8AC3E}">
        <p14:creationId xmlns:p14="http://schemas.microsoft.com/office/powerpoint/2010/main" val="20099287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974908-B41F-B5B8-95A4-6020606CD2E3}"/>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5DA58CDE-761A-CCC6-E1AE-1D0BD8DBD46A}"/>
              </a:ext>
            </a:extLst>
          </p:cNvPr>
          <p:cNvSpPr>
            <a:spLocks noGrp="1"/>
          </p:cNvSpPr>
          <p:nvPr>
            <p:ph type="sldNum" sz="quarter" idx="12"/>
          </p:nvPr>
        </p:nvSpPr>
        <p:spPr/>
        <p:txBody>
          <a:bodyPr/>
          <a:lstStyle/>
          <a:p>
            <a:fld id="{B8037B11-A59B-F344-BF74-C4897707804B}" type="slidenum">
              <a:rPr lang="ar-SA" smtClean="0"/>
              <a:t>36</a:t>
            </a:fld>
            <a:endParaRPr lang="ar-SA"/>
          </a:p>
        </p:txBody>
      </p:sp>
      <p:sp>
        <p:nvSpPr>
          <p:cNvPr id="6" name="مستطيل 1">
            <a:extLst>
              <a:ext uri="{FF2B5EF4-FFF2-40B4-BE49-F238E27FC236}">
                <a16:creationId xmlns:a16="http://schemas.microsoft.com/office/drawing/2014/main" id="{787EC57D-222D-214C-57B6-CA90A6A3825E}"/>
              </a:ext>
            </a:extLst>
          </p:cNvPr>
          <p:cNvSpPr/>
          <p:nvPr/>
        </p:nvSpPr>
        <p:spPr>
          <a:xfrm>
            <a:off x="4120962" y="603677"/>
            <a:ext cx="6096000" cy="729430"/>
          </a:xfrm>
          <a:prstGeom prst="rect">
            <a:avLst/>
          </a:prstGeom>
        </p:spPr>
        <p:txBody>
          <a:bodyPr>
            <a:spAutoFit/>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ar-SA" sz="3600" i="0" u="none" strike="noStrike" kern="1800" cap="none" spc="0" normalizeH="0" baseline="0" noProof="0" dirty="0">
                <a:ln>
                  <a:noFill/>
                </a:ln>
                <a:solidFill>
                  <a:srgbClr val="006666"/>
                </a:solidFill>
                <a:effectLst/>
                <a:uLnTx/>
                <a:uFillTx/>
                <a:latin typeface="Arabic Typesetting" panose="03020402040406030203" pitchFamily="66" charset="-78"/>
                <a:ea typeface="Times New Roman" panose="02020603050405020304" pitchFamily="18" charset="0"/>
                <a:cs typeface="Arabic Typesetting" panose="03020402040406030203" pitchFamily="66" charset="-78"/>
              </a:rPr>
              <a:t>فضلاً حصر المشاركات كنقاط التي تتفق مع المعيار الثامن</a:t>
            </a:r>
            <a:endParaRPr kumimoji="0" lang="en-US" sz="3600" i="0" u="none" strike="noStrike" kern="1200" cap="none" spc="0" normalizeH="0" baseline="0" noProof="0" dirty="0">
              <a:ln>
                <a:noFill/>
              </a:ln>
              <a:solidFill>
                <a:srgbClr val="006666"/>
              </a:solidFill>
              <a:effectLst/>
              <a:uLnTx/>
              <a:uFillTx/>
              <a:latin typeface="Arabic Typesetting" panose="03020402040406030203" pitchFamily="66" charset="-78"/>
              <a:ea typeface="Calibri" panose="020F0502020204030204" pitchFamily="34" charset="0"/>
              <a:cs typeface="Arabic Typesetting" panose="03020402040406030203" pitchFamily="66" charset="-78"/>
            </a:endParaRPr>
          </a:p>
        </p:txBody>
      </p:sp>
      <p:sp>
        <p:nvSpPr>
          <p:cNvPr id="7" name="مربع نص 2">
            <a:extLst>
              <a:ext uri="{FF2B5EF4-FFF2-40B4-BE49-F238E27FC236}">
                <a16:creationId xmlns:a16="http://schemas.microsoft.com/office/drawing/2014/main" id="{0838ECD5-C93A-A4ED-E72B-E614406F9EAC}"/>
              </a:ext>
            </a:extLst>
          </p:cNvPr>
          <p:cNvSpPr txBox="1"/>
          <p:nvPr/>
        </p:nvSpPr>
        <p:spPr>
          <a:xfrm>
            <a:off x="4959777" y="5802364"/>
            <a:ext cx="6924038" cy="553998"/>
          </a:xfrm>
          <a:prstGeom prst="rect">
            <a:avLst/>
          </a:prstGeom>
          <a:noFill/>
        </p:spPr>
        <p:txBody>
          <a:bodyPr wrap="square" rtlCol="1">
            <a:spAutoFit/>
          </a:bodyPr>
          <a:lstStyle/>
          <a:p>
            <a:pPr algn="r"/>
            <a:r>
              <a:rPr lang="ar-SA" sz="3000" b="1" dirty="0">
                <a:solidFill>
                  <a:srgbClr val="C00000"/>
                </a:solidFill>
                <a:latin typeface="Arabic Typesetting" panose="03020402040406030203" pitchFamily="66" charset="-78"/>
                <a:cs typeface="Arabic Typesetting" panose="03020402040406030203" pitchFamily="66" charset="-78"/>
              </a:rPr>
              <a:t>* إرفاق مايثبت ذلك من شهادات أو أو وثائق عن كل جائزة</a:t>
            </a:r>
          </a:p>
        </p:txBody>
      </p:sp>
      <p:sp>
        <p:nvSpPr>
          <p:cNvPr id="3" name="Date Placeholder 2">
            <a:extLst>
              <a:ext uri="{FF2B5EF4-FFF2-40B4-BE49-F238E27FC236}">
                <a16:creationId xmlns:a16="http://schemas.microsoft.com/office/drawing/2014/main" id="{EDC3B415-0A23-3A0C-0826-21555EC887E9}"/>
              </a:ext>
            </a:extLst>
          </p:cNvPr>
          <p:cNvSpPr>
            <a:spLocks noGrp="1"/>
          </p:cNvSpPr>
          <p:nvPr>
            <p:ph type="dt" sz="half" idx="10"/>
          </p:nvPr>
        </p:nvSpPr>
        <p:spPr/>
        <p:txBody>
          <a:bodyPr/>
          <a:lstStyle/>
          <a:p>
            <a:fld id="{C1F920EA-50B5-4D45-A489-7DA6F26F27B6}" type="uaqdatetime1">
              <a:rPr lang="ar-SA" smtClean="0"/>
              <a:t>29/10/1446</a:t>
            </a:fld>
            <a:endParaRPr lang="ar-SA"/>
          </a:p>
        </p:txBody>
      </p:sp>
    </p:spTree>
    <p:extLst>
      <p:ext uri="{BB962C8B-B14F-4D97-AF65-F5344CB8AC3E}">
        <p14:creationId xmlns:p14="http://schemas.microsoft.com/office/powerpoint/2010/main" val="17973203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1E721C8-11E1-EF7C-F3BC-5C644D2D40E3}"/>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5DA58CDE-761A-CCC6-E1AE-1D0BD8DBD46A}"/>
              </a:ext>
            </a:extLst>
          </p:cNvPr>
          <p:cNvSpPr>
            <a:spLocks noGrp="1"/>
          </p:cNvSpPr>
          <p:nvPr>
            <p:ph type="sldNum" sz="quarter" idx="12"/>
          </p:nvPr>
        </p:nvSpPr>
        <p:spPr/>
        <p:txBody>
          <a:bodyPr/>
          <a:lstStyle/>
          <a:p>
            <a:fld id="{B8037B11-A59B-F344-BF74-C4897707804B}" type="slidenum">
              <a:rPr lang="ar-SA" smtClean="0"/>
              <a:t>37</a:t>
            </a:fld>
            <a:endParaRPr lang="ar-SA"/>
          </a:p>
        </p:txBody>
      </p:sp>
      <p:sp>
        <p:nvSpPr>
          <p:cNvPr id="6" name="مستطيل 1">
            <a:extLst>
              <a:ext uri="{FF2B5EF4-FFF2-40B4-BE49-F238E27FC236}">
                <a16:creationId xmlns:a16="http://schemas.microsoft.com/office/drawing/2014/main" id="{787EC57D-222D-214C-57B6-CA90A6A3825E}"/>
              </a:ext>
            </a:extLst>
          </p:cNvPr>
          <p:cNvSpPr/>
          <p:nvPr/>
        </p:nvSpPr>
        <p:spPr>
          <a:xfrm>
            <a:off x="1699591" y="713008"/>
            <a:ext cx="8984510" cy="729430"/>
          </a:xfrm>
          <a:prstGeom prst="rect">
            <a:avLst/>
          </a:prstGeom>
        </p:spPr>
        <p:txBody>
          <a:bodyPr wrap="square">
            <a:spAutoFit/>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ar-SA" sz="3600" i="0" u="none" strike="noStrike" kern="1800" cap="none" spc="0" normalizeH="0" baseline="0" noProof="0" dirty="0">
                <a:ln>
                  <a:noFill/>
                </a:ln>
                <a:solidFill>
                  <a:srgbClr val="006666"/>
                </a:solidFill>
                <a:effectLst/>
                <a:uLnTx/>
                <a:uFillTx/>
                <a:latin typeface="Arabic Typesetting" panose="03020402040406030203" pitchFamily="66" charset="-78"/>
                <a:ea typeface="Times New Roman" panose="02020603050405020304" pitchFamily="18" charset="0"/>
                <a:cs typeface="Arabic Typesetting" panose="03020402040406030203" pitchFamily="66" charset="-78"/>
              </a:rPr>
              <a:t>* إرفاق صورمن الشهادات أو الوثائق التي تثبت المشاركة ذات العلاقة بالمعيار الثامن  </a:t>
            </a:r>
            <a:endParaRPr kumimoji="0" lang="en-US" sz="3600" i="0" u="none" strike="noStrike" kern="1200" cap="none" spc="0" normalizeH="0" baseline="0" noProof="0" dirty="0">
              <a:ln>
                <a:noFill/>
              </a:ln>
              <a:solidFill>
                <a:srgbClr val="006666"/>
              </a:solidFill>
              <a:effectLst/>
              <a:uLnTx/>
              <a:uFillTx/>
              <a:latin typeface="Arabic Typesetting" panose="03020402040406030203" pitchFamily="66" charset="-78"/>
              <a:ea typeface="Calibri" panose="020F0502020204030204" pitchFamily="34" charset="0"/>
              <a:cs typeface="Arabic Typesetting" panose="03020402040406030203" pitchFamily="66" charset="-78"/>
            </a:endParaRPr>
          </a:p>
        </p:txBody>
      </p:sp>
      <p:sp>
        <p:nvSpPr>
          <p:cNvPr id="3" name="Date Placeholder 2">
            <a:extLst>
              <a:ext uri="{FF2B5EF4-FFF2-40B4-BE49-F238E27FC236}">
                <a16:creationId xmlns:a16="http://schemas.microsoft.com/office/drawing/2014/main" id="{0AD48021-7F29-FDEC-D122-F12D24C24EF7}"/>
              </a:ext>
            </a:extLst>
          </p:cNvPr>
          <p:cNvSpPr>
            <a:spLocks noGrp="1"/>
          </p:cNvSpPr>
          <p:nvPr>
            <p:ph type="dt" sz="half" idx="10"/>
          </p:nvPr>
        </p:nvSpPr>
        <p:spPr/>
        <p:txBody>
          <a:bodyPr/>
          <a:lstStyle/>
          <a:p>
            <a:fld id="{64428C43-1F16-4FDD-9B0B-82C5E4A80659}" type="uaqdatetime1">
              <a:rPr lang="ar-SA" smtClean="0"/>
              <a:t>29/10/1446</a:t>
            </a:fld>
            <a:endParaRPr lang="ar-SA"/>
          </a:p>
        </p:txBody>
      </p:sp>
    </p:spTree>
    <p:extLst>
      <p:ext uri="{BB962C8B-B14F-4D97-AF65-F5344CB8AC3E}">
        <p14:creationId xmlns:p14="http://schemas.microsoft.com/office/powerpoint/2010/main" val="28705681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1E721C8-11E1-EF7C-F3BC-5C644D2D40E3}"/>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5DA58CDE-761A-CCC6-E1AE-1D0BD8DBD46A}"/>
              </a:ext>
            </a:extLst>
          </p:cNvPr>
          <p:cNvSpPr>
            <a:spLocks noGrp="1"/>
          </p:cNvSpPr>
          <p:nvPr>
            <p:ph type="sldNum" sz="quarter" idx="12"/>
          </p:nvPr>
        </p:nvSpPr>
        <p:spPr/>
        <p:txBody>
          <a:bodyPr/>
          <a:lstStyle/>
          <a:p>
            <a:fld id="{B8037B11-A59B-F344-BF74-C4897707804B}" type="slidenum">
              <a:rPr lang="ar-SA" smtClean="0"/>
              <a:t>38</a:t>
            </a:fld>
            <a:endParaRPr lang="ar-SA"/>
          </a:p>
        </p:txBody>
      </p:sp>
      <p:sp>
        <p:nvSpPr>
          <p:cNvPr id="6" name="مستطيل 1">
            <a:extLst>
              <a:ext uri="{FF2B5EF4-FFF2-40B4-BE49-F238E27FC236}">
                <a16:creationId xmlns:a16="http://schemas.microsoft.com/office/drawing/2014/main" id="{787EC57D-222D-214C-57B6-CA90A6A3825E}"/>
              </a:ext>
            </a:extLst>
          </p:cNvPr>
          <p:cNvSpPr/>
          <p:nvPr/>
        </p:nvSpPr>
        <p:spPr>
          <a:xfrm>
            <a:off x="1699591" y="713008"/>
            <a:ext cx="8984510" cy="729430"/>
          </a:xfrm>
          <a:prstGeom prst="rect">
            <a:avLst/>
          </a:prstGeom>
        </p:spPr>
        <p:txBody>
          <a:bodyPr wrap="square">
            <a:spAutoFit/>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ar-SA" sz="3600" i="0" u="none" strike="noStrike" kern="1800" cap="none" spc="0" normalizeH="0" baseline="0" noProof="0" dirty="0">
                <a:ln>
                  <a:noFill/>
                </a:ln>
                <a:solidFill>
                  <a:srgbClr val="006666"/>
                </a:solidFill>
                <a:effectLst/>
                <a:uLnTx/>
                <a:uFillTx/>
                <a:latin typeface="Arabic Typesetting" panose="03020402040406030203" pitchFamily="66" charset="-78"/>
                <a:ea typeface="Times New Roman" panose="02020603050405020304" pitchFamily="18" charset="0"/>
                <a:cs typeface="Arabic Typesetting" panose="03020402040406030203" pitchFamily="66" charset="-78"/>
              </a:rPr>
              <a:t>* إرفاق صورمن الشهادات أو الوثائق التي تثبت المشاركة ذات العلاقة بالمعيار الثامن  </a:t>
            </a:r>
            <a:endParaRPr kumimoji="0" lang="en-US" sz="3600" i="0" u="none" strike="noStrike" kern="1200" cap="none" spc="0" normalizeH="0" baseline="0" noProof="0" dirty="0">
              <a:ln>
                <a:noFill/>
              </a:ln>
              <a:solidFill>
                <a:srgbClr val="006666"/>
              </a:solidFill>
              <a:effectLst/>
              <a:uLnTx/>
              <a:uFillTx/>
              <a:latin typeface="Arabic Typesetting" panose="03020402040406030203" pitchFamily="66" charset="-78"/>
              <a:ea typeface="Calibri" panose="020F0502020204030204" pitchFamily="34" charset="0"/>
              <a:cs typeface="Arabic Typesetting" panose="03020402040406030203" pitchFamily="66" charset="-78"/>
            </a:endParaRPr>
          </a:p>
        </p:txBody>
      </p:sp>
      <p:sp>
        <p:nvSpPr>
          <p:cNvPr id="3" name="Date Placeholder 2">
            <a:extLst>
              <a:ext uri="{FF2B5EF4-FFF2-40B4-BE49-F238E27FC236}">
                <a16:creationId xmlns:a16="http://schemas.microsoft.com/office/drawing/2014/main" id="{0AD48021-7F29-FDEC-D122-F12D24C24EF7}"/>
              </a:ext>
            </a:extLst>
          </p:cNvPr>
          <p:cNvSpPr>
            <a:spLocks noGrp="1"/>
          </p:cNvSpPr>
          <p:nvPr>
            <p:ph type="dt" sz="half" idx="10"/>
          </p:nvPr>
        </p:nvSpPr>
        <p:spPr/>
        <p:txBody>
          <a:bodyPr/>
          <a:lstStyle/>
          <a:p>
            <a:fld id="{64428C43-1F16-4FDD-9B0B-82C5E4A80659}" type="uaqdatetime1">
              <a:rPr lang="ar-SA" smtClean="0"/>
              <a:t>29/10/1446</a:t>
            </a:fld>
            <a:endParaRPr lang="ar-SA"/>
          </a:p>
        </p:txBody>
      </p:sp>
    </p:spTree>
    <p:extLst>
      <p:ext uri="{BB962C8B-B14F-4D97-AF65-F5344CB8AC3E}">
        <p14:creationId xmlns:p14="http://schemas.microsoft.com/office/powerpoint/2010/main" val="9836590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EA99356-7732-5DCF-80AF-C896C92668C9}"/>
              </a:ext>
            </a:extLst>
          </p:cNvPr>
          <p:cNvSpPr>
            <a:spLocks noGrp="1"/>
          </p:cNvSpPr>
          <p:nvPr>
            <p:ph type="title"/>
          </p:nvPr>
        </p:nvSpPr>
        <p:spPr/>
        <p:txBody>
          <a:bodyPr/>
          <a:lstStyle/>
          <a:p>
            <a:pPr algn="ctr"/>
            <a:r>
              <a:rPr lang="ar-SA" sz="4000" b="1" dirty="0"/>
              <a:t>اعتماد المرشد الأكاديمي </a:t>
            </a:r>
          </a:p>
        </p:txBody>
      </p:sp>
      <p:sp>
        <p:nvSpPr>
          <p:cNvPr id="9" name="Content Placeholder 8">
            <a:extLst>
              <a:ext uri="{FF2B5EF4-FFF2-40B4-BE49-F238E27FC236}">
                <a16:creationId xmlns:a16="http://schemas.microsoft.com/office/drawing/2014/main" id="{3325BB06-F817-0F01-0DAA-DFB9DA1783D6}"/>
              </a:ext>
            </a:extLst>
          </p:cNvPr>
          <p:cNvSpPr>
            <a:spLocks noGrp="1"/>
          </p:cNvSpPr>
          <p:nvPr>
            <p:ph idx="1"/>
          </p:nvPr>
        </p:nvSpPr>
        <p:spPr>
          <a:xfrm>
            <a:off x="3328530" y="3827059"/>
            <a:ext cx="5441950" cy="3509963"/>
          </a:xfrm>
        </p:spPr>
        <p:txBody>
          <a:bodyPr/>
          <a:lstStyle/>
          <a:p>
            <a:r>
              <a:rPr lang="ar-SA" dirty="0"/>
              <a:t>التوقيع : </a:t>
            </a:r>
          </a:p>
        </p:txBody>
      </p:sp>
      <p:sp>
        <p:nvSpPr>
          <p:cNvPr id="4" name="Date Placeholder 3">
            <a:extLst>
              <a:ext uri="{FF2B5EF4-FFF2-40B4-BE49-F238E27FC236}">
                <a16:creationId xmlns:a16="http://schemas.microsoft.com/office/drawing/2014/main" id="{CEE600D7-5229-3B86-8C34-52BAAD7BE975}"/>
              </a:ext>
            </a:extLst>
          </p:cNvPr>
          <p:cNvSpPr>
            <a:spLocks noGrp="1"/>
          </p:cNvSpPr>
          <p:nvPr>
            <p:ph type="dt" sz="half" idx="10"/>
          </p:nvPr>
        </p:nvSpPr>
        <p:spPr/>
        <p:txBody>
          <a:bodyPr/>
          <a:lstStyle/>
          <a:p>
            <a:fld id="{0E2E4E42-0B69-4A2B-B452-D7FBE35D9C4D}" type="uaqdatetime1">
              <a:rPr lang="ar-SA" smtClean="0"/>
              <a:t>29/10/1446</a:t>
            </a:fld>
            <a:endParaRPr lang="ar-SA"/>
          </a:p>
        </p:txBody>
      </p:sp>
      <p:sp>
        <p:nvSpPr>
          <p:cNvPr id="5" name="Footer Placeholder 4">
            <a:extLst>
              <a:ext uri="{FF2B5EF4-FFF2-40B4-BE49-F238E27FC236}">
                <a16:creationId xmlns:a16="http://schemas.microsoft.com/office/drawing/2014/main" id="{01687644-DBDE-07DD-A7A9-99A3B4D3229D}"/>
              </a:ext>
            </a:extLst>
          </p:cNvPr>
          <p:cNvSpPr>
            <a:spLocks noGrp="1"/>
          </p:cNvSpPr>
          <p:nvPr>
            <p:ph type="ftr" sz="quarter" idx="11"/>
          </p:nvPr>
        </p:nvSpPr>
        <p:spPr/>
        <p:txBody>
          <a:bodyPr/>
          <a:lstStyle/>
          <a:p>
            <a:r>
              <a:rPr lang="en-US"/>
              <a:t>Prof. Hala Kamel </a:t>
            </a:r>
            <a:endParaRPr lang="ar-SA"/>
          </a:p>
        </p:txBody>
      </p:sp>
      <p:sp>
        <p:nvSpPr>
          <p:cNvPr id="6" name="Slide Number Placeholder 5">
            <a:extLst>
              <a:ext uri="{FF2B5EF4-FFF2-40B4-BE49-F238E27FC236}">
                <a16:creationId xmlns:a16="http://schemas.microsoft.com/office/drawing/2014/main" id="{A5EB5E2A-99D1-5EA9-B2A5-1AA5771DB7B0}"/>
              </a:ext>
            </a:extLst>
          </p:cNvPr>
          <p:cNvSpPr>
            <a:spLocks noGrp="1"/>
          </p:cNvSpPr>
          <p:nvPr>
            <p:ph type="sldNum" sz="quarter" idx="12"/>
          </p:nvPr>
        </p:nvSpPr>
        <p:spPr/>
        <p:txBody>
          <a:bodyPr/>
          <a:lstStyle/>
          <a:p>
            <a:fld id="{B8037B11-A59B-F344-BF74-C4897707804B}" type="slidenum">
              <a:rPr lang="ar-SA" smtClean="0"/>
              <a:t>39</a:t>
            </a:fld>
            <a:endParaRPr lang="ar-SA"/>
          </a:p>
        </p:txBody>
      </p:sp>
      <p:sp>
        <p:nvSpPr>
          <p:cNvPr id="10" name="Content Placeholder 9">
            <a:extLst>
              <a:ext uri="{FF2B5EF4-FFF2-40B4-BE49-F238E27FC236}">
                <a16:creationId xmlns:a16="http://schemas.microsoft.com/office/drawing/2014/main" id="{4388268E-8DE2-5DAC-CDAC-7CF131EBAC6B}"/>
              </a:ext>
            </a:extLst>
          </p:cNvPr>
          <p:cNvSpPr>
            <a:spLocks noGrp="1"/>
          </p:cNvSpPr>
          <p:nvPr>
            <p:ph sz="quarter" idx="13"/>
          </p:nvPr>
        </p:nvSpPr>
        <p:spPr>
          <a:xfrm>
            <a:off x="3271703" y="2357867"/>
            <a:ext cx="5441950" cy="671513"/>
          </a:xfrm>
        </p:spPr>
        <p:txBody>
          <a:bodyPr/>
          <a:lstStyle/>
          <a:p>
            <a:r>
              <a:rPr lang="ar-SA" sz="2800" dirty="0">
                <a:cs typeface="TS Safaa" panose="00000500000000000000" pitchFamily="50" charset="-78"/>
              </a:rPr>
              <a:t>الاسم : </a:t>
            </a:r>
          </a:p>
        </p:txBody>
      </p:sp>
    </p:spTree>
    <p:extLst>
      <p:ext uri="{BB962C8B-B14F-4D97-AF65-F5344CB8AC3E}">
        <p14:creationId xmlns:p14="http://schemas.microsoft.com/office/powerpoint/2010/main" val="820624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1">
            <a:extLst>
              <a:ext uri="{FF2B5EF4-FFF2-40B4-BE49-F238E27FC236}">
                <a16:creationId xmlns:a16="http://schemas.microsoft.com/office/drawing/2014/main" id="{A38D3C76-408E-5EA5-A1BC-4DD4DCA58FC9}"/>
              </a:ext>
            </a:extLst>
          </p:cNvPr>
          <p:cNvSpPr>
            <a:spLocks noGrp="1"/>
          </p:cNvSpPr>
          <p:nvPr>
            <p:ph type="title"/>
          </p:nvPr>
        </p:nvSpPr>
        <p:spPr>
          <a:xfrm>
            <a:off x="838200" y="682653"/>
            <a:ext cx="9572625" cy="604781"/>
          </a:xfrm>
          <a:prstGeom prst="rect">
            <a:avLst/>
          </a:prstGeom>
        </p:spPr>
        <p:txBody>
          <a:bodyPr>
            <a:spAutoFit/>
          </a:bodyPr>
          <a:lstStyle/>
          <a:p>
            <a:pPr algn="r"/>
            <a:r>
              <a:rPr lang="ar-SA" sz="3600" b="1" dirty="0">
                <a:latin typeface="Arabic Typesetting" panose="03020402040406030203" pitchFamily="66" charset="-78"/>
                <a:cs typeface="Arabic Typesetting" panose="03020402040406030203" pitchFamily="66" charset="-78"/>
              </a:rPr>
              <a:t>* فضلاً إرفاق صورة من السجل الأكاديمي هنا</a:t>
            </a:r>
          </a:p>
        </p:txBody>
      </p:sp>
      <p:sp>
        <p:nvSpPr>
          <p:cNvPr id="3" name="Slide Number Placeholder 2">
            <a:extLst>
              <a:ext uri="{FF2B5EF4-FFF2-40B4-BE49-F238E27FC236}">
                <a16:creationId xmlns:a16="http://schemas.microsoft.com/office/drawing/2014/main" id="{546F8F95-3F96-6F23-71A9-A678FECFA0EA}"/>
              </a:ext>
            </a:extLst>
          </p:cNvPr>
          <p:cNvSpPr>
            <a:spLocks noGrp="1"/>
          </p:cNvSpPr>
          <p:nvPr>
            <p:ph type="sldNum" sz="quarter" idx="12"/>
          </p:nvPr>
        </p:nvSpPr>
        <p:spPr/>
        <p:txBody>
          <a:bodyPr/>
          <a:lstStyle/>
          <a:p>
            <a:fld id="{B8037B11-A59B-F344-BF74-C4897707804B}" type="slidenum">
              <a:rPr lang="ar-SA" smtClean="0"/>
              <a:t>4</a:t>
            </a:fld>
            <a:endParaRPr lang="ar-SA"/>
          </a:p>
        </p:txBody>
      </p:sp>
      <p:sp>
        <p:nvSpPr>
          <p:cNvPr id="4" name="Date Placeholder 3">
            <a:extLst>
              <a:ext uri="{FF2B5EF4-FFF2-40B4-BE49-F238E27FC236}">
                <a16:creationId xmlns:a16="http://schemas.microsoft.com/office/drawing/2014/main" id="{FC9F2E79-5DAE-F81F-EBF6-5A628AC915FF}"/>
              </a:ext>
            </a:extLst>
          </p:cNvPr>
          <p:cNvSpPr>
            <a:spLocks noGrp="1"/>
          </p:cNvSpPr>
          <p:nvPr>
            <p:ph type="dt" sz="half" idx="10"/>
          </p:nvPr>
        </p:nvSpPr>
        <p:spPr/>
        <p:txBody>
          <a:bodyPr/>
          <a:lstStyle/>
          <a:p>
            <a:fld id="{C0821DF7-FCB3-49C7-85E5-DC0242564F74}" type="uaqdatetime1">
              <a:rPr lang="ar-SA" smtClean="0"/>
              <a:t>29/10/1446</a:t>
            </a:fld>
            <a:endParaRPr lang="ar-SA"/>
          </a:p>
        </p:txBody>
      </p:sp>
      <p:sp>
        <p:nvSpPr>
          <p:cNvPr id="6" name="Footer Placeholder 5">
            <a:extLst>
              <a:ext uri="{FF2B5EF4-FFF2-40B4-BE49-F238E27FC236}">
                <a16:creationId xmlns:a16="http://schemas.microsoft.com/office/drawing/2014/main" id="{F1D24CD3-36EE-806F-2727-E916440A6A1B}"/>
              </a:ext>
            </a:extLst>
          </p:cNvPr>
          <p:cNvSpPr>
            <a:spLocks noGrp="1"/>
          </p:cNvSpPr>
          <p:nvPr>
            <p:ph type="ftr" sz="quarter" idx="11"/>
          </p:nvPr>
        </p:nvSpPr>
        <p:spPr/>
        <p:txBody>
          <a:bodyPr/>
          <a:lstStyle/>
          <a:p>
            <a:r>
              <a:rPr lang="en-US"/>
              <a:t>Prof. Hala Kamel </a:t>
            </a:r>
            <a:endParaRPr lang="ar-SA"/>
          </a:p>
        </p:txBody>
      </p:sp>
    </p:spTree>
    <p:extLst>
      <p:ext uri="{BB962C8B-B14F-4D97-AF65-F5344CB8AC3E}">
        <p14:creationId xmlns:p14="http://schemas.microsoft.com/office/powerpoint/2010/main" val="41324336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20A6157F-498C-2A41-B216-EE0995667EA0}"/>
              </a:ext>
            </a:extLst>
          </p:cNvPr>
          <p:cNvPicPr>
            <a:picLocks noChangeAspect="1"/>
          </p:cNvPicPr>
          <p:nvPr/>
        </p:nvPicPr>
        <p:blipFill>
          <a:blip r:embed="rId2"/>
          <a:stretch>
            <a:fillRect/>
          </a:stretch>
        </p:blipFill>
        <p:spPr>
          <a:xfrm>
            <a:off x="9929191" y="456598"/>
            <a:ext cx="1768616" cy="1859219"/>
          </a:xfrm>
          <a:prstGeom prst="rect">
            <a:avLst/>
          </a:prstGeom>
        </p:spPr>
      </p:pic>
      <p:sp>
        <p:nvSpPr>
          <p:cNvPr id="7" name="TextBox 6">
            <a:extLst>
              <a:ext uri="{FF2B5EF4-FFF2-40B4-BE49-F238E27FC236}">
                <a16:creationId xmlns:a16="http://schemas.microsoft.com/office/drawing/2014/main" id="{AD222005-A7CA-0F1C-0C4A-222C43E41BE6}"/>
              </a:ext>
            </a:extLst>
          </p:cNvPr>
          <p:cNvSpPr txBox="1"/>
          <p:nvPr/>
        </p:nvSpPr>
        <p:spPr>
          <a:xfrm>
            <a:off x="2949810" y="4096407"/>
            <a:ext cx="6097656" cy="2215991"/>
          </a:xfrm>
          <a:prstGeom prst="rect">
            <a:avLst/>
          </a:prstGeom>
          <a:noFill/>
        </p:spPr>
        <p:txBody>
          <a:bodyPr wrap="square">
            <a:spAutoFit/>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ar-SA" sz="6000" b="1" kern="1800" dirty="0">
                <a:solidFill>
                  <a:schemeClr val="bg1">
                    <a:lumMod val="95000"/>
                  </a:schemeClr>
                </a:solidFill>
                <a:latin typeface="Arabic Typesetting" panose="03020402040406030203" pitchFamily="66" charset="-78"/>
                <a:ea typeface="Calibri" panose="020F0502020204030204" pitchFamily="34" charset="0"/>
                <a:cs typeface="Arabic Typesetting" panose="03020402040406030203" pitchFamily="66" charset="-78"/>
              </a:rPr>
              <a:t>مع تمنياتنا بالتوفيق </a:t>
            </a:r>
          </a:p>
          <a:p>
            <a:pPr marL="0" marR="0" lvl="0" indent="0" algn="ctr" defTabSz="457200" rtl="0" eaLnBrk="1" fontAlgn="auto" latinLnBrk="0" hangingPunct="1">
              <a:lnSpc>
                <a:spcPct val="115000"/>
              </a:lnSpc>
              <a:spcBef>
                <a:spcPts val="0"/>
              </a:spcBef>
              <a:spcAft>
                <a:spcPts val="0"/>
              </a:spcAft>
              <a:buClrTx/>
              <a:buSzTx/>
              <a:buFontTx/>
              <a:buNone/>
              <a:tabLst/>
              <a:defRPr/>
            </a:pPr>
            <a:r>
              <a:rPr kumimoji="0" lang="ar-SA" sz="6000" b="1" i="0" u="none" strike="noStrike" kern="1800" cap="none" spc="0" normalizeH="0" baseline="0" noProof="0" dirty="0">
                <a:ln>
                  <a:noFill/>
                </a:ln>
                <a:solidFill>
                  <a:schemeClr val="bg1">
                    <a:lumMod val="95000"/>
                  </a:schemeClr>
                </a:solidFill>
                <a:effectLst/>
                <a:uLnTx/>
                <a:uFillTx/>
                <a:latin typeface="Arabic Typesetting" panose="03020402040406030203" pitchFamily="66" charset="-78"/>
                <a:ea typeface="Calibri" panose="020F0502020204030204" pitchFamily="34" charset="0"/>
                <a:cs typeface="Arabic Typesetting" panose="03020402040406030203" pitchFamily="66" charset="-78"/>
              </a:rPr>
              <a:t>لجنة الجوائز والتميز </a:t>
            </a:r>
            <a:endParaRPr kumimoji="0" lang="en-US" sz="6000" b="0" i="0" u="none" strike="noStrike" kern="1200" cap="none" spc="0" normalizeH="0" baseline="0" noProof="0" dirty="0">
              <a:ln>
                <a:noFill/>
              </a:ln>
              <a:solidFill>
                <a:schemeClr val="bg1">
                  <a:lumMod val="95000"/>
                </a:schemeClr>
              </a:solidFill>
              <a:effectLst/>
              <a:uLnTx/>
              <a:uFillTx/>
              <a:latin typeface="Arabic Typesetting" panose="03020402040406030203" pitchFamily="66" charset="-78"/>
              <a:ea typeface="Calibri" panose="020F0502020204030204" pitchFamily="34" charset="0"/>
              <a:cs typeface="Arabic Typesetting" panose="03020402040406030203" pitchFamily="66" charset="-78"/>
            </a:endParaRPr>
          </a:p>
        </p:txBody>
      </p:sp>
      <p:pic>
        <p:nvPicPr>
          <p:cNvPr id="13" name="Picture 12">
            <a:extLst>
              <a:ext uri="{FF2B5EF4-FFF2-40B4-BE49-F238E27FC236}">
                <a16:creationId xmlns:a16="http://schemas.microsoft.com/office/drawing/2014/main" id="{8CA29F13-C9C5-E678-EC21-1F963B897F9F}"/>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9902" t="81305" r="7984" b="6658"/>
          <a:stretch/>
        </p:blipFill>
        <p:spPr>
          <a:xfrm>
            <a:off x="9829250" y="2429817"/>
            <a:ext cx="1868557" cy="213436"/>
          </a:xfrm>
          <a:prstGeom prst="rect">
            <a:avLst/>
          </a:prstGeom>
        </p:spPr>
      </p:pic>
      <p:sp>
        <p:nvSpPr>
          <p:cNvPr id="2" name="Footer Placeholder 1">
            <a:extLst>
              <a:ext uri="{FF2B5EF4-FFF2-40B4-BE49-F238E27FC236}">
                <a16:creationId xmlns:a16="http://schemas.microsoft.com/office/drawing/2014/main" id="{1E53469F-00FC-645E-40B1-7153A33A324F}"/>
              </a:ext>
            </a:extLst>
          </p:cNvPr>
          <p:cNvSpPr>
            <a:spLocks noGrp="1"/>
          </p:cNvSpPr>
          <p:nvPr>
            <p:ph type="ftr" sz="quarter" idx="11"/>
          </p:nvPr>
        </p:nvSpPr>
        <p:spPr/>
        <p:txBody>
          <a:bodyPr/>
          <a:lstStyle/>
          <a:p>
            <a:r>
              <a:rPr lang="en-GB" dirty="0"/>
              <a:t>Prof. Hala Kamel </a:t>
            </a:r>
            <a:endParaRPr lang="ar-SA" dirty="0"/>
          </a:p>
        </p:txBody>
      </p:sp>
      <p:sp>
        <p:nvSpPr>
          <p:cNvPr id="4" name="Slide Number Placeholder 3">
            <a:extLst>
              <a:ext uri="{FF2B5EF4-FFF2-40B4-BE49-F238E27FC236}">
                <a16:creationId xmlns:a16="http://schemas.microsoft.com/office/drawing/2014/main" id="{75FDD15C-81B0-9BC0-45F4-A6FC456A620B}"/>
              </a:ext>
            </a:extLst>
          </p:cNvPr>
          <p:cNvSpPr>
            <a:spLocks noGrp="1"/>
          </p:cNvSpPr>
          <p:nvPr>
            <p:ph type="sldNum" sz="quarter" idx="12"/>
          </p:nvPr>
        </p:nvSpPr>
        <p:spPr/>
        <p:txBody>
          <a:bodyPr/>
          <a:lstStyle/>
          <a:p>
            <a:fld id="{B8037B11-A59B-F344-BF74-C4897707804B}" type="slidenum">
              <a:rPr lang="ar-SA" smtClean="0"/>
              <a:t>40</a:t>
            </a:fld>
            <a:endParaRPr lang="ar-SA"/>
          </a:p>
        </p:txBody>
      </p:sp>
      <p:sp>
        <p:nvSpPr>
          <p:cNvPr id="5" name="Date Placeholder 4">
            <a:extLst>
              <a:ext uri="{FF2B5EF4-FFF2-40B4-BE49-F238E27FC236}">
                <a16:creationId xmlns:a16="http://schemas.microsoft.com/office/drawing/2014/main" id="{3CE51925-1CF8-071E-75FF-5950A66BB4B5}"/>
              </a:ext>
            </a:extLst>
          </p:cNvPr>
          <p:cNvSpPr>
            <a:spLocks noGrp="1"/>
          </p:cNvSpPr>
          <p:nvPr>
            <p:ph type="dt" sz="half" idx="10"/>
          </p:nvPr>
        </p:nvSpPr>
        <p:spPr/>
        <p:txBody>
          <a:bodyPr/>
          <a:lstStyle/>
          <a:p>
            <a:fld id="{2FF8164E-6E7E-45EE-9B5A-111753AC6B18}" type="uaqdatetime1">
              <a:rPr lang="ar-SA" smtClean="0"/>
              <a:t>29/10/1446</a:t>
            </a:fld>
            <a:endParaRPr lang="ar-SA"/>
          </a:p>
        </p:txBody>
      </p:sp>
      <p:pic>
        <p:nvPicPr>
          <p:cNvPr id="6" name="Picture 5" descr="A gold trophy with a star&#10;&#10;Description automatically generated">
            <a:extLst>
              <a:ext uri="{FF2B5EF4-FFF2-40B4-BE49-F238E27FC236}">
                <a16:creationId xmlns:a16="http://schemas.microsoft.com/office/drawing/2014/main" id="{56A5FE5C-7D80-17AD-A598-6E51C7778FA3}"/>
              </a:ext>
            </a:extLst>
          </p:cNvPr>
          <p:cNvPicPr>
            <a:picLocks noChangeAspect="1"/>
          </p:cNvPicPr>
          <p:nvPr/>
        </p:nvPicPr>
        <p:blipFill>
          <a:blip r:embed="rId4"/>
          <a:stretch>
            <a:fillRect/>
          </a:stretch>
        </p:blipFill>
        <p:spPr>
          <a:xfrm>
            <a:off x="4465372" y="456598"/>
            <a:ext cx="3066532" cy="3066532"/>
          </a:xfrm>
          <a:prstGeom prst="rect">
            <a:avLst/>
          </a:prstGeom>
        </p:spPr>
      </p:pic>
    </p:spTree>
    <p:extLst>
      <p:ext uri="{BB962C8B-B14F-4D97-AF65-F5344CB8AC3E}">
        <p14:creationId xmlns:p14="http://schemas.microsoft.com/office/powerpoint/2010/main" val="782942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F83A46-E74F-EB48-4007-E05253E0B992}"/>
              </a:ext>
            </a:extLst>
          </p:cNvPr>
          <p:cNvSpPr>
            <a:spLocks noGrp="1"/>
          </p:cNvSpPr>
          <p:nvPr>
            <p:ph type="sldNum" sz="quarter" idx="12"/>
          </p:nvPr>
        </p:nvSpPr>
        <p:spPr/>
        <p:txBody>
          <a:bodyPr/>
          <a:lstStyle/>
          <a:p>
            <a:fld id="{B8037B11-A59B-F344-BF74-C4897707804B}" type="slidenum">
              <a:rPr lang="ar-SA" smtClean="0"/>
              <a:t>5</a:t>
            </a:fld>
            <a:endParaRPr lang="ar-SA"/>
          </a:p>
        </p:txBody>
      </p:sp>
      <p:sp>
        <p:nvSpPr>
          <p:cNvPr id="11" name="مستطيل: زوايا مستديرة 14">
            <a:extLst>
              <a:ext uri="{FF2B5EF4-FFF2-40B4-BE49-F238E27FC236}">
                <a16:creationId xmlns:a16="http://schemas.microsoft.com/office/drawing/2014/main" id="{F353DB61-C0ED-A869-9D62-F308F802CF57}"/>
              </a:ext>
            </a:extLst>
          </p:cNvPr>
          <p:cNvSpPr/>
          <p:nvPr/>
        </p:nvSpPr>
        <p:spPr>
          <a:xfrm>
            <a:off x="838200" y="1699610"/>
            <a:ext cx="10194652" cy="4301482"/>
          </a:xfrm>
          <a:prstGeom prst="round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dirty="0">
              <a:solidFill>
                <a:srgbClr val="008080"/>
              </a:solidFill>
            </a:endParaRPr>
          </a:p>
        </p:txBody>
      </p:sp>
      <p:sp>
        <p:nvSpPr>
          <p:cNvPr id="12" name="مربع نص 15">
            <a:extLst>
              <a:ext uri="{FF2B5EF4-FFF2-40B4-BE49-F238E27FC236}">
                <a16:creationId xmlns:a16="http://schemas.microsoft.com/office/drawing/2014/main" id="{8C1C1842-EC5A-B4F3-68F6-E4C5F3BCAB45}"/>
              </a:ext>
            </a:extLst>
          </p:cNvPr>
          <p:cNvSpPr txBox="1"/>
          <p:nvPr/>
        </p:nvSpPr>
        <p:spPr>
          <a:xfrm>
            <a:off x="733710" y="1846108"/>
            <a:ext cx="9886906" cy="4093428"/>
          </a:xfrm>
          <a:prstGeom prst="rect">
            <a:avLst/>
          </a:prstGeom>
          <a:noFill/>
        </p:spPr>
        <p:txBody>
          <a:bodyPr wrap="square" rtlCol="1">
            <a:spAutoFit/>
          </a:bodyPr>
          <a:lstStyle/>
          <a:p>
            <a:pPr algn="r" rtl="1"/>
            <a:r>
              <a:rPr lang="ar-SA" sz="40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 </a:t>
            </a:r>
            <a:r>
              <a:rPr lang="ar-SA" sz="36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قائد الدفعة ، عدد من السنوات (     ) </a:t>
            </a:r>
          </a:p>
          <a:p>
            <a:pPr algn="r" rtl="1"/>
            <a:r>
              <a:rPr lang="ar-SA" sz="36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2. نائب القائد للدفعة ، عدد من السنوات (     ) </a:t>
            </a:r>
          </a:p>
          <a:p>
            <a:pPr algn="r" rtl="1"/>
            <a:r>
              <a:rPr lang="ar-SA" sz="36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3. رئيس النادي الطلابي ، عدد من السنوات (     ) </a:t>
            </a:r>
          </a:p>
          <a:p>
            <a:pPr algn="r" rtl="1"/>
            <a:r>
              <a:rPr lang="ar-SA" sz="36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4. نائب رئيس النادي الطلابي ، عدد من السنوات (     ) </a:t>
            </a:r>
          </a:p>
          <a:p>
            <a:pPr algn="r" rtl="1"/>
            <a:r>
              <a:rPr lang="ar-SA" sz="36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5. قائد الشعبة ، عدد من السنوات (     ) </a:t>
            </a:r>
          </a:p>
          <a:p>
            <a:pPr algn="r" rtl="1"/>
            <a:r>
              <a:rPr lang="ar-SA" sz="36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6. </a:t>
            </a:r>
            <a:r>
              <a:rPr lang="ar-SA" sz="40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 نائب قائد الشعبة ، عدد من السنوات (     ) </a:t>
            </a:r>
          </a:p>
          <a:p>
            <a:pPr algn="r" rtl="1"/>
            <a:endParaRPr lang="ar-SA" sz="36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endParaRPr>
          </a:p>
        </p:txBody>
      </p:sp>
      <p:sp>
        <p:nvSpPr>
          <p:cNvPr id="13" name="مستطيل 1">
            <a:extLst>
              <a:ext uri="{FF2B5EF4-FFF2-40B4-BE49-F238E27FC236}">
                <a16:creationId xmlns:a16="http://schemas.microsoft.com/office/drawing/2014/main" id="{4AAC7E3B-A40D-7D9E-5120-25DD4D5EEDAA}"/>
              </a:ext>
            </a:extLst>
          </p:cNvPr>
          <p:cNvSpPr/>
          <p:nvPr/>
        </p:nvSpPr>
        <p:spPr>
          <a:xfrm>
            <a:off x="1722119" y="447135"/>
            <a:ext cx="8747761" cy="1398973"/>
          </a:xfrm>
          <a:prstGeom prst="rect">
            <a:avLst/>
          </a:prstGeom>
          <a:noFill/>
        </p:spPr>
        <p:txBody>
          <a:bodyPr wrap="square" lIns="91440" tIns="45720" rIns="91440" bIns="45720">
            <a:spAutoFit/>
          </a:bodyPr>
          <a:lstStyle/>
          <a:p>
            <a:pPr marL="0" marR="0" indent="-171450" algn="r" rtl="1">
              <a:lnSpc>
                <a:spcPct val="107000"/>
              </a:lnSpc>
              <a:spcBef>
                <a:spcPts val="0"/>
              </a:spcBef>
              <a:spcAft>
                <a:spcPts val="800"/>
              </a:spcAft>
            </a:pPr>
            <a:r>
              <a:rPr lang="ar-SA" sz="3200" b="1"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المعيار الثاني:  المهارات القيادية  </a:t>
            </a:r>
            <a:r>
              <a:rPr lang="en-US" sz="3200" b="1"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Leadership skills</a:t>
            </a:r>
            <a:endParaRPr lang="en-US" sz="3200"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marL="571500" indent="-571500" algn="r" rtl="1">
              <a:buFont typeface="Wingdings" panose="05000000000000000000" pitchFamily="2" charset="2"/>
              <a:buChar char="§"/>
            </a:pPr>
            <a:endParaRPr lang="ar-SA" sz="4400" b="1" cap="none" spc="50" dirty="0">
              <a:ln w="0"/>
              <a:solidFill>
                <a:srgbClr val="008080"/>
              </a:solidFill>
              <a:effectLst>
                <a:innerShdw blurRad="63500" dist="50800" dir="13500000">
                  <a:srgbClr val="000000">
                    <a:alpha val="50000"/>
                  </a:srgbClr>
                </a:innerShdw>
              </a:effectLst>
            </a:endParaRPr>
          </a:p>
        </p:txBody>
      </p:sp>
      <p:sp>
        <p:nvSpPr>
          <p:cNvPr id="14" name="مربع نص 2">
            <a:extLst>
              <a:ext uri="{FF2B5EF4-FFF2-40B4-BE49-F238E27FC236}">
                <a16:creationId xmlns:a16="http://schemas.microsoft.com/office/drawing/2014/main" id="{A20B2F72-4E6F-8BF5-F371-39766240000E}"/>
              </a:ext>
            </a:extLst>
          </p:cNvPr>
          <p:cNvSpPr txBox="1"/>
          <p:nvPr/>
        </p:nvSpPr>
        <p:spPr>
          <a:xfrm>
            <a:off x="5127676" y="5829963"/>
            <a:ext cx="6924038" cy="477054"/>
          </a:xfrm>
          <a:prstGeom prst="rect">
            <a:avLst/>
          </a:prstGeom>
          <a:noFill/>
        </p:spPr>
        <p:txBody>
          <a:bodyPr wrap="square" rtlCol="1">
            <a:spAutoFit/>
          </a:bodyPr>
          <a:lstStyle/>
          <a:p>
            <a:pPr algn="r"/>
            <a:r>
              <a:rPr lang="ar-SA" sz="2500" b="1" dirty="0">
                <a:solidFill>
                  <a:srgbClr val="C00000"/>
                </a:solidFill>
                <a:latin typeface="Arabic Typesetting" panose="03020402040406030203" pitchFamily="66" charset="-78"/>
                <a:cs typeface="Arabic Typesetting" panose="03020402040406030203" pitchFamily="66" charset="-78"/>
              </a:rPr>
              <a:t>* إرفاق مايثبت ذلك من شهادات أو أو وثائق عن كل مشاركة</a:t>
            </a:r>
          </a:p>
        </p:txBody>
      </p:sp>
      <p:sp>
        <p:nvSpPr>
          <p:cNvPr id="3" name="Date Placeholder 2">
            <a:extLst>
              <a:ext uri="{FF2B5EF4-FFF2-40B4-BE49-F238E27FC236}">
                <a16:creationId xmlns:a16="http://schemas.microsoft.com/office/drawing/2014/main" id="{5DA96753-311B-2199-720E-B07C45389B5C}"/>
              </a:ext>
            </a:extLst>
          </p:cNvPr>
          <p:cNvSpPr>
            <a:spLocks noGrp="1"/>
          </p:cNvSpPr>
          <p:nvPr>
            <p:ph type="dt" sz="half" idx="10"/>
          </p:nvPr>
        </p:nvSpPr>
        <p:spPr/>
        <p:txBody>
          <a:bodyPr/>
          <a:lstStyle/>
          <a:p>
            <a:fld id="{DC81772E-3051-4C07-AAF8-F6D840459F58}" type="uaqdatetime1">
              <a:rPr lang="ar-SA" smtClean="0"/>
              <a:t>29/10/1446</a:t>
            </a:fld>
            <a:endParaRPr lang="ar-SA"/>
          </a:p>
        </p:txBody>
      </p:sp>
      <p:sp>
        <p:nvSpPr>
          <p:cNvPr id="5" name="Footer Placeholder 4">
            <a:extLst>
              <a:ext uri="{FF2B5EF4-FFF2-40B4-BE49-F238E27FC236}">
                <a16:creationId xmlns:a16="http://schemas.microsoft.com/office/drawing/2014/main" id="{F89E79A8-D5E4-8DC5-1ED9-4ABE1684C6FB}"/>
              </a:ext>
            </a:extLst>
          </p:cNvPr>
          <p:cNvSpPr>
            <a:spLocks noGrp="1"/>
          </p:cNvSpPr>
          <p:nvPr>
            <p:ph type="ftr" sz="quarter" idx="11"/>
          </p:nvPr>
        </p:nvSpPr>
        <p:spPr/>
        <p:txBody>
          <a:bodyPr/>
          <a:lstStyle/>
          <a:p>
            <a:r>
              <a:rPr lang="en-US"/>
              <a:t>Prof. Hala Kamel </a:t>
            </a:r>
            <a:endParaRPr lang="ar-SA"/>
          </a:p>
        </p:txBody>
      </p:sp>
    </p:spTree>
    <p:extLst>
      <p:ext uri="{BB962C8B-B14F-4D97-AF65-F5344CB8AC3E}">
        <p14:creationId xmlns:p14="http://schemas.microsoft.com/office/powerpoint/2010/main" val="2927011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1A6546D-04CF-FE7B-8E8A-30FDCB07236A}"/>
              </a:ext>
            </a:extLst>
          </p:cNvPr>
          <p:cNvSpPr>
            <a:spLocks noGrp="1"/>
          </p:cNvSpPr>
          <p:nvPr>
            <p:ph idx="1"/>
          </p:nvPr>
        </p:nvSpPr>
        <p:spPr>
          <a:xfrm>
            <a:off x="639592" y="1877089"/>
            <a:ext cx="10681078" cy="3778276"/>
          </a:xfrm>
        </p:spPr>
        <p:txBody>
          <a:bodyPr/>
          <a:lstStyle/>
          <a:p>
            <a:endParaRPr lang="en-GB" dirty="0"/>
          </a:p>
        </p:txBody>
      </p:sp>
      <p:sp>
        <p:nvSpPr>
          <p:cNvPr id="4" name="Slide Number Placeholder 3">
            <a:extLst>
              <a:ext uri="{FF2B5EF4-FFF2-40B4-BE49-F238E27FC236}">
                <a16:creationId xmlns:a16="http://schemas.microsoft.com/office/drawing/2014/main" id="{3D9CCE92-A928-FA37-4EDF-7DBA84E23465}"/>
              </a:ext>
            </a:extLst>
          </p:cNvPr>
          <p:cNvSpPr>
            <a:spLocks noGrp="1"/>
          </p:cNvSpPr>
          <p:nvPr>
            <p:ph type="sldNum" sz="quarter" idx="12"/>
          </p:nvPr>
        </p:nvSpPr>
        <p:spPr/>
        <p:txBody>
          <a:bodyPr/>
          <a:lstStyle/>
          <a:p>
            <a:fld id="{B8037B11-A59B-F344-BF74-C4897707804B}" type="slidenum">
              <a:rPr lang="ar-SA" smtClean="0"/>
              <a:t>6</a:t>
            </a:fld>
            <a:endParaRPr lang="ar-SA"/>
          </a:p>
        </p:txBody>
      </p:sp>
      <p:sp>
        <p:nvSpPr>
          <p:cNvPr id="6" name="مستطيل 1">
            <a:extLst>
              <a:ext uri="{FF2B5EF4-FFF2-40B4-BE49-F238E27FC236}">
                <a16:creationId xmlns:a16="http://schemas.microsoft.com/office/drawing/2014/main" id="{FB71095B-FE8A-9177-5123-EFCFCF2F737B}"/>
              </a:ext>
            </a:extLst>
          </p:cNvPr>
          <p:cNvSpPr/>
          <p:nvPr/>
        </p:nvSpPr>
        <p:spPr>
          <a:xfrm>
            <a:off x="2950464" y="492359"/>
            <a:ext cx="6096000" cy="729430"/>
          </a:xfrm>
          <a:prstGeom prst="rect">
            <a:avLst/>
          </a:prstGeom>
        </p:spPr>
        <p:txBody>
          <a:bodyPr>
            <a:spAutoFit/>
          </a:bodyPr>
          <a:lstStyle/>
          <a:p>
            <a:pPr lvl="0" algn="ctr">
              <a:lnSpc>
                <a:spcPct val="115000"/>
              </a:lnSpc>
              <a:defRPr/>
            </a:pPr>
            <a:r>
              <a:rPr lang="ar-SA" sz="3600" b="1" kern="1800" dirty="0">
                <a:latin typeface="Arabic Typesetting" panose="03020402040406030203" pitchFamily="66" charset="-78"/>
                <a:ea typeface="Times New Roman" panose="02020603050405020304" pitchFamily="18" charset="0"/>
                <a:cs typeface="Arabic Typesetting" panose="03020402040406030203" pitchFamily="66" charset="-78"/>
              </a:rPr>
              <a:t>فضلاً حصر المشاركات كنقاط التي تتفق مع المعيار الثاني </a:t>
            </a:r>
            <a:endParaRPr lang="en-US" sz="3600" dirty="0">
              <a:latin typeface="Arabic Typesetting" panose="03020402040406030203" pitchFamily="66" charset="-78"/>
              <a:ea typeface="Calibri" panose="020F0502020204030204" pitchFamily="34" charset="0"/>
              <a:cs typeface="Arabic Typesetting" panose="03020402040406030203" pitchFamily="66" charset="-78"/>
            </a:endParaRPr>
          </a:p>
        </p:txBody>
      </p:sp>
      <p:sp>
        <p:nvSpPr>
          <p:cNvPr id="7" name="مربع نص 2">
            <a:extLst>
              <a:ext uri="{FF2B5EF4-FFF2-40B4-BE49-F238E27FC236}">
                <a16:creationId xmlns:a16="http://schemas.microsoft.com/office/drawing/2014/main" id="{5ED8E461-0E8D-385F-8E0B-E5A11D3194CB}"/>
              </a:ext>
            </a:extLst>
          </p:cNvPr>
          <p:cNvSpPr txBox="1"/>
          <p:nvPr/>
        </p:nvSpPr>
        <p:spPr>
          <a:xfrm>
            <a:off x="4948772" y="5789689"/>
            <a:ext cx="6924038" cy="477054"/>
          </a:xfrm>
          <a:prstGeom prst="rect">
            <a:avLst/>
          </a:prstGeom>
          <a:noFill/>
        </p:spPr>
        <p:txBody>
          <a:bodyPr wrap="square" rtlCol="1">
            <a:spAutoFit/>
          </a:bodyPr>
          <a:lstStyle/>
          <a:p>
            <a:pPr algn="r"/>
            <a:r>
              <a:rPr lang="ar-SA" sz="2500" b="1" dirty="0">
                <a:solidFill>
                  <a:srgbClr val="C00000"/>
                </a:solidFill>
                <a:latin typeface="Arabic Typesetting" panose="03020402040406030203" pitchFamily="66" charset="-78"/>
                <a:cs typeface="Arabic Typesetting" panose="03020402040406030203" pitchFamily="66" charset="-78"/>
              </a:rPr>
              <a:t>* إرفاق مايثبت ذلك من شهادات أو أو وثائق عن كل مشاركة تم ذكرها أعلاه في الشريحة التي تليها  </a:t>
            </a:r>
          </a:p>
        </p:txBody>
      </p:sp>
      <p:sp>
        <p:nvSpPr>
          <p:cNvPr id="3" name="Date Placeholder 2">
            <a:extLst>
              <a:ext uri="{FF2B5EF4-FFF2-40B4-BE49-F238E27FC236}">
                <a16:creationId xmlns:a16="http://schemas.microsoft.com/office/drawing/2014/main" id="{6327137D-FFE1-F617-D569-2A73AEF1A296}"/>
              </a:ext>
            </a:extLst>
          </p:cNvPr>
          <p:cNvSpPr>
            <a:spLocks noGrp="1"/>
          </p:cNvSpPr>
          <p:nvPr>
            <p:ph type="dt" sz="half" idx="10"/>
          </p:nvPr>
        </p:nvSpPr>
        <p:spPr/>
        <p:txBody>
          <a:bodyPr/>
          <a:lstStyle/>
          <a:p>
            <a:fld id="{1EBA8384-D236-4ADD-BBCF-C15D62B835AB}" type="uaqdatetime1">
              <a:rPr lang="ar-SA" smtClean="0"/>
              <a:t>29/10/1446</a:t>
            </a:fld>
            <a:endParaRPr lang="ar-SA"/>
          </a:p>
        </p:txBody>
      </p:sp>
      <p:sp>
        <p:nvSpPr>
          <p:cNvPr id="5" name="Footer Placeholder 4">
            <a:extLst>
              <a:ext uri="{FF2B5EF4-FFF2-40B4-BE49-F238E27FC236}">
                <a16:creationId xmlns:a16="http://schemas.microsoft.com/office/drawing/2014/main" id="{5BF07F0B-D10E-5841-CF7A-874AF000B771}"/>
              </a:ext>
            </a:extLst>
          </p:cNvPr>
          <p:cNvSpPr>
            <a:spLocks noGrp="1"/>
          </p:cNvSpPr>
          <p:nvPr>
            <p:ph type="ftr" sz="quarter" idx="11"/>
          </p:nvPr>
        </p:nvSpPr>
        <p:spPr/>
        <p:txBody>
          <a:bodyPr/>
          <a:lstStyle/>
          <a:p>
            <a:r>
              <a:rPr lang="en-US"/>
              <a:t>Prof. Hala Kamel </a:t>
            </a:r>
            <a:endParaRPr lang="ar-SA"/>
          </a:p>
        </p:txBody>
      </p:sp>
    </p:spTree>
    <p:extLst>
      <p:ext uri="{BB962C8B-B14F-4D97-AF65-F5344CB8AC3E}">
        <p14:creationId xmlns:p14="http://schemas.microsoft.com/office/powerpoint/2010/main" val="1220971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7261650-1B04-5938-5242-A13D1E96FE03}"/>
              </a:ext>
            </a:extLst>
          </p:cNvPr>
          <p:cNvSpPr txBox="1">
            <a:spLocks noGrp="1"/>
          </p:cNvSpPr>
          <p:nvPr>
            <p:ph type="title"/>
          </p:nvPr>
        </p:nvSpPr>
        <p:spPr>
          <a:xfrm>
            <a:off x="838200" y="689771"/>
            <a:ext cx="9572625" cy="590546"/>
          </a:xfrm>
          <a:prstGeom prst="rect">
            <a:avLst/>
          </a:prstGeom>
          <a:noFill/>
        </p:spPr>
        <p:txBody>
          <a:bodyPr wrap="square">
            <a:spAutoFit/>
          </a:bodyPr>
          <a:lstStyle/>
          <a:p>
            <a:r>
              <a:rPr lang="ar-SA" sz="3500" b="1" dirty="0">
                <a:solidFill>
                  <a:srgbClr val="006666"/>
                </a:solidFill>
                <a:latin typeface="Arabic Typesetting" panose="03020402040406030203" pitchFamily="66" charset="-78"/>
                <a:cs typeface="Arabic Typesetting" panose="03020402040406030203" pitchFamily="66" charset="-78"/>
              </a:rPr>
              <a:t>* إرفاق صورمن الشهادات أو الوثائق التي تثبت المشاركة ذات العلاقة بالمعيار الثاني </a:t>
            </a:r>
          </a:p>
        </p:txBody>
      </p:sp>
      <p:sp>
        <p:nvSpPr>
          <p:cNvPr id="4" name="Slide Number Placeholder 3">
            <a:extLst>
              <a:ext uri="{FF2B5EF4-FFF2-40B4-BE49-F238E27FC236}">
                <a16:creationId xmlns:a16="http://schemas.microsoft.com/office/drawing/2014/main" id="{248C3B5E-B74E-43EF-17A1-A105AA5EB74C}"/>
              </a:ext>
            </a:extLst>
          </p:cNvPr>
          <p:cNvSpPr>
            <a:spLocks noGrp="1"/>
          </p:cNvSpPr>
          <p:nvPr>
            <p:ph type="sldNum" sz="quarter" idx="12"/>
          </p:nvPr>
        </p:nvSpPr>
        <p:spPr/>
        <p:txBody>
          <a:bodyPr/>
          <a:lstStyle/>
          <a:p>
            <a:fld id="{B8037B11-A59B-F344-BF74-C4897707804B}" type="slidenum">
              <a:rPr lang="ar-SA" smtClean="0"/>
              <a:t>7</a:t>
            </a:fld>
            <a:endParaRPr lang="ar-SA"/>
          </a:p>
        </p:txBody>
      </p:sp>
      <p:sp>
        <p:nvSpPr>
          <p:cNvPr id="3" name="Date Placeholder 2">
            <a:extLst>
              <a:ext uri="{FF2B5EF4-FFF2-40B4-BE49-F238E27FC236}">
                <a16:creationId xmlns:a16="http://schemas.microsoft.com/office/drawing/2014/main" id="{6C1C563C-7711-9EF0-EF04-A9B3E6DD887E}"/>
              </a:ext>
            </a:extLst>
          </p:cNvPr>
          <p:cNvSpPr>
            <a:spLocks noGrp="1"/>
          </p:cNvSpPr>
          <p:nvPr>
            <p:ph type="dt" sz="half" idx="10"/>
          </p:nvPr>
        </p:nvSpPr>
        <p:spPr/>
        <p:txBody>
          <a:bodyPr/>
          <a:lstStyle/>
          <a:p>
            <a:fld id="{38C088C2-C8DD-4D17-9AEA-D7E3FB63EAD1}" type="uaqdatetime1">
              <a:rPr lang="ar-SA" smtClean="0"/>
              <a:t>29/10/1446</a:t>
            </a:fld>
            <a:endParaRPr lang="ar-SA"/>
          </a:p>
        </p:txBody>
      </p:sp>
      <p:sp>
        <p:nvSpPr>
          <p:cNvPr id="5" name="Footer Placeholder 4">
            <a:extLst>
              <a:ext uri="{FF2B5EF4-FFF2-40B4-BE49-F238E27FC236}">
                <a16:creationId xmlns:a16="http://schemas.microsoft.com/office/drawing/2014/main" id="{2692AA77-69A4-6001-BD5D-9E7E53D965E1}"/>
              </a:ext>
            </a:extLst>
          </p:cNvPr>
          <p:cNvSpPr>
            <a:spLocks noGrp="1"/>
          </p:cNvSpPr>
          <p:nvPr>
            <p:ph type="ftr" sz="quarter" idx="11"/>
          </p:nvPr>
        </p:nvSpPr>
        <p:spPr/>
        <p:txBody>
          <a:bodyPr/>
          <a:lstStyle/>
          <a:p>
            <a:r>
              <a:rPr lang="en-US"/>
              <a:t>Prof. Hala Kamel </a:t>
            </a:r>
            <a:endParaRPr lang="ar-SA"/>
          </a:p>
        </p:txBody>
      </p:sp>
    </p:spTree>
    <p:extLst>
      <p:ext uri="{BB962C8B-B14F-4D97-AF65-F5344CB8AC3E}">
        <p14:creationId xmlns:p14="http://schemas.microsoft.com/office/powerpoint/2010/main" val="1395999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7261650-1B04-5938-5242-A13D1E96FE03}"/>
              </a:ext>
            </a:extLst>
          </p:cNvPr>
          <p:cNvSpPr txBox="1">
            <a:spLocks noGrp="1"/>
          </p:cNvSpPr>
          <p:nvPr>
            <p:ph type="title"/>
          </p:nvPr>
        </p:nvSpPr>
        <p:spPr>
          <a:xfrm>
            <a:off x="838200" y="689771"/>
            <a:ext cx="9572625" cy="590546"/>
          </a:xfrm>
          <a:prstGeom prst="rect">
            <a:avLst/>
          </a:prstGeom>
          <a:noFill/>
        </p:spPr>
        <p:txBody>
          <a:bodyPr wrap="square">
            <a:spAutoFit/>
          </a:bodyPr>
          <a:lstStyle/>
          <a:p>
            <a:r>
              <a:rPr lang="ar-SA" sz="3500" b="1" dirty="0">
                <a:solidFill>
                  <a:srgbClr val="006666"/>
                </a:solidFill>
                <a:latin typeface="Arabic Typesetting" panose="03020402040406030203" pitchFamily="66" charset="-78"/>
                <a:cs typeface="Arabic Typesetting" panose="03020402040406030203" pitchFamily="66" charset="-78"/>
              </a:rPr>
              <a:t>* إرفاق صورمن الشهادات أو الوثائق التي تثبت المشاركة ذات العلاقة بالمعيار الثاني </a:t>
            </a:r>
          </a:p>
        </p:txBody>
      </p:sp>
      <p:sp>
        <p:nvSpPr>
          <p:cNvPr id="4" name="Slide Number Placeholder 3">
            <a:extLst>
              <a:ext uri="{FF2B5EF4-FFF2-40B4-BE49-F238E27FC236}">
                <a16:creationId xmlns:a16="http://schemas.microsoft.com/office/drawing/2014/main" id="{248C3B5E-B74E-43EF-17A1-A105AA5EB74C}"/>
              </a:ext>
            </a:extLst>
          </p:cNvPr>
          <p:cNvSpPr>
            <a:spLocks noGrp="1"/>
          </p:cNvSpPr>
          <p:nvPr>
            <p:ph type="sldNum" sz="quarter" idx="12"/>
          </p:nvPr>
        </p:nvSpPr>
        <p:spPr/>
        <p:txBody>
          <a:bodyPr/>
          <a:lstStyle/>
          <a:p>
            <a:fld id="{B8037B11-A59B-F344-BF74-C4897707804B}" type="slidenum">
              <a:rPr lang="ar-SA" smtClean="0"/>
              <a:t>8</a:t>
            </a:fld>
            <a:endParaRPr lang="ar-SA"/>
          </a:p>
        </p:txBody>
      </p:sp>
      <p:sp>
        <p:nvSpPr>
          <p:cNvPr id="3" name="Date Placeholder 2">
            <a:extLst>
              <a:ext uri="{FF2B5EF4-FFF2-40B4-BE49-F238E27FC236}">
                <a16:creationId xmlns:a16="http://schemas.microsoft.com/office/drawing/2014/main" id="{D2B0C9A6-40C5-3CCA-7BB1-BB3AE4193BEB}"/>
              </a:ext>
            </a:extLst>
          </p:cNvPr>
          <p:cNvSpPr>
            <a:spLocks noGrp="1"/>
          </p:cNvSpPr>
          <p:nvPr>
            <p:ph type="dt" sz="half" idx="10"/>
          </p:nvPr>
        </p:nvSpPr>
        <p:spPr/>
        <p:txBody>
          <a:bodyPr/>
          <a:lstStyle/>
          <a:p>
            <a:fld id="{458B3B02-A833-4CE6-906E-E632E108644A}" type="uaqdatetime1">
              <a:rPr lang="ar-SA" smtClean="0"/>
              <a:t>29/10/1446</a:t>
            </a:fld>
            <a:endParaRPr lang="ar-SA"/>
          </a:p>
        </p:txBody>
      </p:sp>
      <p:sp>
        <p:nvSpPr>
          <p:cNvPr id="5" name="Footer Placeholder 4">
            <a:extLst>
              <a:ext uri="{FF2B5EF4-FFF2-40B4-BE49-F238E27FC236}">
                <a16:creationId xmlns:a16="http://schemas.microsoft.com/office/drawing/2014/main" id="{9AAA379C-BCF7-E126-01AD-9D2A7A064DF8}"/>
              </a:ext>
            </a:extLst>
          </p:cNvPr>
          <p:cNvSpPr>
            <a:spLocks noGrp="1"/>
          </p:cNvSpPr>
          <p:nvPr>
            <p:ph type="ftr" sz="quarter" idx="11"/>
          </p:nvPr>
        </p:nvSpPr>
        <p:spPr/>
        <p:txBody>
          <a:bodyPr/>
          <a:lstStyle/>
          <a:p>
            <a:r>
              <a:rPr lang="en-US"/>
              <a:t>Prof. Hala Kamel </a:t>
            </a:r>
            <a:endParaRPr lang="ar-SA"/>
          </a:p>
        </p:txBody>
      </p:sp>
    </p:spTree>
    <p:extLst>
      <p:ext uri="{BB962C8B-B14F-4D97-AF65-F5344CB8AC3E}">
        <p14:creationId xmlns:p14="http://schemas.microsoft.com/office/powerpoint/2010/main" val="2602477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7261650-1B04-5938-5242-A13D1E96FE03}"/>
              </a:ext>
            </a:extLst>
          </p:cNvPr>
          <p:cNvSpPr txBox="1">
            <a:spLocks noGrp="1"/>
          </p:cNvSpPr>
          <p:nvPr>
            <p:ph type="title"/>
          </p:nvPr>
        </p:nvSpPr>
        <p:spPr>
          <a:xfrm>
            <a:off x="838200" y="689771"/>
            <a:ext cx="9572625" cy="590546"/>
          </a:xfrm>
          <a:prstGeom prst="rect">
            <a:avLst/>
          </a:prstGeom>
          <a:noFill/>
        </p:spPr>
        <p:txBody>
          <a:bodyPr wrap="square">
            <a:spAutoFit/>
          </a:bodyPr>
          <a:lstStyle/>
          <a:p>
            <a:r>
              <a:rPr lang="ar-SA" sz="3500" b="1" dirty="0">
                <a:solidFill>
                  <a:srgbClr val="006666"/>
                </a:solidFill>
                <a:latin typeface="Arabic Typesetting" panose="03020402040406030203" pitchFamily="66" charset="-78"/>
                <a:cs typeface="Arabic Typesetting" panose="03020402040406030203" pitchFamily="66" charset="-78"/>
              </a:rPr>
              <a:t>* إرفاق صورمن الشهادات أو الوثائق التي تثبت المشاركة ذات العلاقة بالمعيار الثاني </a:t>
            </a:r>
          </a:p>
        </p:txBody>
      </p:sp>
      <p:sp>
        <p:nvSpPr>
          <p:cNvPr id="2" name="Footer Placeholder 1">
            <a:extLst>
              <a:ext uri="{FF2B5EF4-FFF2-40B4-BE49-F238E27FC236}">
                <a16:creationId xmlns:a16="http://schemas.microsoft.com/office/drawing/2014/main" id="{6CFA447C-1A0D-956F-243B-4A9C3FBC4C47}"/>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248C3B5E-B74E-43EF-17A1-A105AA5EB74C}"/>
              </a:ext>
            </a:extLst>
          </p:cNvPr>
          <p:cNvSpPr>
            <a:spLocks noGrp="1"/>
          </p:cNvSpPr>
          <p:nvPr>
            <p:ph type="sldNum" sz="quarter" idx="12"/>
          </p:nvPr>
        </p:nvSpPr>
        <p:spPr/>
        <p:txBody>
          <a:bodyPr/>
          <a:lstStyle/>
          <a:p>
            <a:fld id="{B8037B11-A59B-F344-BF74-C4897707804B}" type="slidenum">
              <a:rPr lang="ar-SA" smtClean="0"/>
              <a:t>9</a:t>
            </a:fld>
            <a:endParaRPr lang="ar-SA"/>
          </a:p>
        </p:txBody>
      </p:sp>
      <p:sp>
        <p:nvSpPr>
          <p:cNvPr id="3" name="Date Placeholder 2">
            <a:extLst>
              <a:ext uri="{FF2B5EF4-FFF2-40B4-BE49-F238E27FC236}">
                <a16:creationId xmlns:a16="http://schemas.microsoft.com/office/drawing/2014/main" id="{C081FF79-B83A-F50D-4454-E68995D95A9D}"/>
              </a:ext>
            </a:extLst>
          </p:cNvPr>
          <p:cNvSpPr>
            <a:spLocks noGrp="1"/>
          </p:cNvSpPr>
          <p:nvPr>
            <p:ph type="dt" sz="half" idx="10"/>
          </p:nvPr>
        </p:nvSpPr>
        <p:spPr/>
        <p:txBody>
          <a:bodyPr/>
          <a:lstStyle/>
          <a:p>
            <a:fld id="{EC8B930D-CD32-4313-9A35-266F454F55B3}" type="uaqdatetime1">
              <a:rPr lang="ar-SA" smtClean="0"/>
              <a:t>29/10/1446</a:t>
            </a:fld>
            <a:endParaRPr lang="ar-SA"/>
          </a:p>
        </p:txBody>
      </p:sp>
    </p:spTree>
    <p:extLst>
      <p:ext uri="{BB962C8B-B14F-4D97-AF65-F5344CB8AC3E}">
        <p14:creationId xmlns:p14="http://schemas.microsoft.com/office/powerpoint/2010/main" val="2500997180"/>
      </p:ext>
    </p:extLst>
  </p:cSld>
  <p:clrMapOvr>
    <a:masterClrMapping/>
  </p:clrMapOvr>
</p:sld>
</file>

<file path=ppt/theme/theme1.xml><?xml version="1.0" encoding="utf-8"?>
<a:theme xmlns:a="http://schemas.openxmlformats.org/drawingml/2006/main" name="نسق Office">
  <a:themeElements>
    <a:clrScheme name="الوان الجامعة">
      <a:dk1>
        <a:srgbClr val="006770"/>
      </a:dk1>
      <a:lt1>
        <a:sysClr val="window" lastClr="FFFFFF"/>
      </a:lt1>
      <a:dk2>
        <a:srgbClr val="12303D"/>
      </a:dk2>
      <a:lt2>
        <a:srgbClr val="E7E6E6"/>
      </a:lt2>
      <a:accent1>
        <a:srgbClr val="006770"/>
      </a:accent1>
      <a:accent2>
        <a:srgbClr val="A9894C"/>
      </a:accent2>
      <a:accent3>
        <a:srgbClr val="A5A5A5"/>
      </a:accent3>
      <a:accent4>
        <a:srgbClr val="16ACBA"/>
      </a:accent4>
      <a:accent5>
        <a:srgbClr val="6E610D"/>
      </a:accent5>
      <a:accent6>
        <a:srgbClr val="BAA40D"/>
      </a:accent6>
      <a:hlink>
        <a:srgbClr val="6E0D45"/>
      </a:hlink>
      <a:folHlink>
        <a:srgbClr val="00677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383</TotalTime>
  <Words>1484</Words>
  <Application>Microsoft Office PowerPoint</Application>
  <PresentationFormat>Widescreen</PresentationFormat>
  <Paragraphs>230</Paragraphs>
  <Slides>40</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40</vt:i4>
      </vt:variant>
    </vt:vector>
  </HeadingPairs>
  <TitlesOfParts>
    <vt:vector size="53" baseType="lpstr">
      <vt:lpstr>Arabic Typesetting</vt:lpstr>
      <vt:lpstr>Arial</vt:lpstr>
      <vt:lpstr>Arial Rounded MT Bold</vt:lpstr>
      <vt:lpstr>Blackadder ITC</vt:lpstr>
      <vt:lpstr>Calibri</vt:lpstr>
      <vt:lpstr>Century Gothic</vt:lpstr>
      <vt:lpstr>PT Bold Heading</vt:lpstr>
      <vt:lpstr>Times New Roman</vt:lpstr>
      <vt:lpstr>TS Safaa</vt:lpstr>
      <vt:lpstr>TS Safaa Bold</vt:lpstr>
      <vt:lpstr>TS Safaa Medium</vt:lpstr>
      <vt:lpstr>Wingdings</vt:lpstr>
      <vt:lpstr>نسق Office</vt:lpstr>
      <vt:lpstr>   </vt:lpstr>
      <vt:lpstr>PowerPoint Presentation</vt:lpstr>
      <vt:lpstr>PowerPoint Presentation</vt:lpstr>
      <vt:lpstr>* فضلاً إرفاق صورة من السجل الأكاديمي هنا</vt:lpstr>
      <vt:lpstr>PowerPoint Presentation</vt:lpstr>
      <vt:lpstr>PowerPoint Presentation</vt:lpstr>
      <vt:lpstr>* إرفاق صورمن الشهادات أو الوثائق التي تثبت المشاركة ذات العلاقة بالمعيار الثاني </vt:lpstr>
      <vt:lpstr>* إرفاق صورمن الشهادات أو الوثائق التي تثبت المشاركة ذات العلاقة بالمعيار الثاني </vt:lpstr>
      <vt:lpstr>* إرفاق صورمن الشهادات أو الوثائق التي تثبت المشاركة ذات العلاقة بالمعيار الثاني </vt:lpstr>
      <vt:lpstr>PowerPoint Presentation</vt:lpstr>
      <vt:lpstr>PowerPoint Presentation</vt:lpstr>
      <vt:lpstr>* إرفاق صورمن الشهادات أو الوثائق التي تثبت المشاركة ذات العلاقة بالمعيار الثالث </vt:lpstr>
      <vt:lpstr>* إرفاق صورمن الشهادات أو الوثائق التي تثبت المشاركة ذات العلاقة بالمعيار الثالث </vt:lpstr>
      <vt:lpstr>* إرفاق صورمن الشهادات أو الوثائق التي تثبت المشاركة ذات العلاقة بالمعيار الثالث </vt:lpstr>
      <vt:lpstr>PowerPoint Presentation</vt:lpstr>
      <vt:lpstr>PowerPoint Presentation</vt:lpstr>
      <vt:lpstr>* إرفاق صورمن الشهادات أو الوثائق التي تثبت المشاركة ذات العلاقة بالمعيار الرابع</vt:lpstr>
      <vt:lpstr>* إرفاق صورمن الشهادات أو الوثائق التي تثبت المشاركة ذات العلاقة بالمعيار الرابع </vt:lpstr>
      <vt:lpstr>* إرفاق صورمن الشهادات أو الوثائق التي تثبت المشاركة ذات العلاقة بالمعيار الرابع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اعتماد المرشد الأكاديمي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Approach to Medical Biochemistry</dc:title>
  <dc:creator>Microsoft Office User</dc:creator>
  <cp:lastModifiedBy>Dr. Hala Kamel</cp:lastModifiedBy>
  <cp:revision>40</cp:revision>
  <dcterms:created xsi:type="dcterms:W3CDTF">2022-11-28T17:05:48Z</dcterms:created>
  <dcterms:modified xsi:type="dcterms:W3CDTF">2025-04-27T06:31:11Z</dcterms:modified>
</cp:coreProperties>
</file>