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1206400" cy="2880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653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VWoabyXMb9iHgIXfHCwCnko8B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7"/>
    <p:restoredTop sz="94624"/>
  </p:normalViewPr>
  <p:slideViewPr>
    <p:cSldViewPr snapToGrid="0">
      <p:cViewPr varScale="1">
        <p:scale>
          <a:sx n="25" d="100"/>
          <a:sy n="25" d="100"/>
        </p:scale>
        <p:origin x="960" y="200"/>
      </p:cViewPr>
      <p:guideLst>
        <p:guide orient="horz" pos="8653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39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840480" y="4713926"/>
            <a:ext cx="43525440" cy="1002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0"/>
              <a:buFont typeface="Calibri"/>
              <a:buNone/>
              <a:defRPr sz="106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400800" y="15128561"/>
            <a:ext cx="38404800" cy="69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6480"/>
              <a:buNone/>
              <a:defRPr sz="4261"/>
            </a:lvl1pPr>
            <a:lvl2pPr lvl="1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3552"/>
            </a:lvl2pPr>
            <a:lvl3pPr lvl="2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860"/>
              <a:buNone/>
              <a:defRPr sz="3196"/>
            </a:lvl3pPr>
            <a:lvl4pPr lvl="3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4pPr>
            <a:lvl5pPr lvl="4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5pPr>
            <a:lvl6pPr lvl="5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6pPr>
            <a:lvl7pPr lvl="6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7pPr>
            <a:lvl8pPr lvl="7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8pPr>
            <a:lvl9pPr lvl="8" algn="ctr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3520446" y="1533535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16465390" y="-5277325"/>
            <a:ext cx="18275620" cy="4416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225456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1215" lvl="1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01822" lvl="2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02428" lvl="3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03037" lvl="4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03643" lvl="5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04249" lvl="6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04856" lvl="7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05465" lvl="8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29960423" y="8217695"/>
            <a:ext cx="24409719" cy="110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7557615" y="-2503646"/>
            <a:ext cx="24409719" cy="3248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225456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1215" lvl="1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01822" lvl="2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02428" lvl="3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03037" lvl="4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03643" lvl="5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04249" lvl="6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04856" lvl="7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05465" lvl="8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20446" y="1533535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520446" y="7667625"/>
            <a:ext cx="441655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225456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1215" lvl="1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01822" lvl="2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02428" lvl="3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03037" lvl="4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03643" lvl="5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04249" lvl="6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04856" lvl="7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05465" lvl="8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493778" y="7180908"/>
            <a:ext cx="44165520" cy="11981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0"/>
              <a:buFont typeface="Calibri"/>
              <a:buNone/>
              <a:defRPr sz="1065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493778" y="19275754"/>
            <a:ext cx="44165520" cy="630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150304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6480"/>
              <a:buNone/>
              <a:defRPr sz="4261">
                <a:solidFill>
                  <a:schemeClr val="dk1"/>
                </a:solidFill>
              </a:defRPr>
            </a:lvl1pPr>
            <a:lvl2pPr marL="601215" lvl="1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 sz="3552">
                <a:solidFill>
                  <a:srgbClr val="888888"/>
                </a:solidFill>
              </a:defRPr>
            </a:lvl2pPr>
            <a:lvl3pPr marL="901822" lvl="2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4860"/>
              <a:buNone/>
              <a:defRPr sz="3196">
                <a:solidFill>
                  <a:srgbClr val="888888"/>
                </a:solidFill>
              </a:defRPr>
            </a:lvl3pPr>
            <a:lvl4pPr marL="1202428" lvl="3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4320"/>
              <a:buNone/>
              <a:defRPr sz="2841">
                <a:solidFill>
                  <a:srgbClr val="888888"/>
                </a:solidFill>
              </a:defRPr>
            </a:lvl4pPr>
            <a:lvl5pPr marL="1503037" lvl="4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4320"/>
              <a:buNone/>
              <a:defRPr sz="2841">
                <a:solidFill>
                  <a:srgbClr val="888888"/>
                </a:solidFill>
              </a:defRPr>
            </a:lvl5pPr>
            <a:lvl6pPr marL="1803643" lvl="5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4320"/>
              <a:buNone/>
              <a:defRPr sz="2841">
                <a:solidFill>
                  <a:srgbClr val="888888"/>
                </a:solidFill>
              </a:defRPr>
            </a:lvl6pPr>
            <a:lvl7pPr marL="2104249" lvl="6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4320"/>
              <a:buNone/>
              <a:defRPr sz="2841">
                <a:solidFill>
                  <a:srgbClr val="888888"/>
                </a:solidFill>
              </a:defRPr>
            </a:lvl7pPr>
            <a:lvl8pPr marL="2404856" lvl="7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4320"/>
              <a:buNone/>
              <a:defRPr sz="2841">
                <a:solidFill>
                  <a:srgbClr val="888888"/>
                </a:solidFill>
              </a:defRPr>
            </a:lvl8pPr>
            <a:lvl9pPr marL="2705465" lvl="8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rgbClr val="888888"/>
              </a:buClr>
              <a:buSzPts val="4320"/>
              <a:buNone/>
              <a:defRPr sz="2841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520446" y="1533535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520444" y="7667625"/>
            <a:ext cx="217627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225456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1215" lvl="1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01822" lvl="2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02428" lvl="3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03037" lvl="4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03643" lvl="5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04249" lvl="6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04856" lvl="7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05465" lvl="8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5923244" y="7667625"/>
            <a:ext cx="217627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225456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1215" lvl="1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01822" lvl="2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02428" lvl="3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03037" lvl="4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03643" lvl="5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04249" lvl="6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04856" lvl="7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05465" lvl="8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527114" y="1533535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527114" y="7060887"/>
            <a:ext cx="21662704" cy="346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0606" lvl="0" indent="-150304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6480"/>
              <a:buNone/>
              <a:defRPr sz="4261" b="1"/>
            </a:lvl1pPr>
            <a:lvl2pPr marL="601215" lvl="1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3552" b="1"/>
            </a:lvl2pPr>
            <a:lvl3pPr marL="901822" lvl="2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860"/>
              <a:buNone/>
              <a:defRPr sz="3196" b="1"/>
            </a:lvl3pPr>
            <a:lvl4pPr marL="1202428" lvl="3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4pPr>
            <a:lvl5pPr marL="1503037" lvl="4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5pPr>
            <a:lvl6pPr marL="1803643" lvl="5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6pPr>
            <a:lvl7pPr marL="2104249" lvl="6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7pPr>
            <a:lvl8pPr marL="2404856" lvl="7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8pPr>
            <a:lvl9pPr marL="2705465" lvl="8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527114" y="10521318"/>
            <a:ext cx="21662704" cy="1547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225456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1215" lvl="1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01822" lvl="2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02428" lvl="3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03037" lvl="4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03643" lvl="5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04249" lvl="6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04856" lvl="7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05465" lvl="8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25923247" y="7060887"/>
            <a:ext cx="21769388" cy="346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0606" lvl="0" indent="-150304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6480"/>
              <a:buNone/>
              <a:defRPr sz="4261" b="1"/>
            </a:lvl1pPr>
            <a:lvl2pPr marL="601215" lvl="1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3552" b="1"/>
            </a:lvl2pPr>
            <a:lvl3pPr marL="901822" lvl="2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860"/>
              <a:buNone/>
              <a:defRPr sz="3196" b="1"/>
            </a:lvl3pPr>
            <a:lvl4pPr marL="1202428" lvl="3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4pPr>
            <a:lvl5pPr marL="1503037" lvl="4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5pPr>
            <a:lvl6pPr marL="1803643" lvl="5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6pPr>
            <a:lvl7pPr marL="2104249" lvl="6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7pPr>
            <a:lvl8pPr marL="2404856" lvl="7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8pPr>
            <a:lvl9pPr marL="2705465" lvl="8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25923247" y="10521318"/>
            <a:ext cx="21769388" cy="1547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225456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1215" lvl="1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901822" lvl="2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02428" lvl="3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503037" lvl="4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803643" lvl="5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04249" lvl="6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04856" lvl="7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05465" lvl="8" indent="-225456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520446" y="1533535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3527111" y="1920240"/>
            <a:ext cx="16515402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Calibri"/>
              <a:buNone/>
              <a:defRPr sz="56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1769391" y="4147194"/>
            <a:ext cx="25923244" cy="20469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511032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8640"/>
              <a:buChar char="•"/>
              <a:defRPr sz="5680"/>
            </a:lvl1pPr>
            <a:lvl2pPr marL="601215" lvl="1" indent="-465942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7560"/>
              <a:buChar char="•"/>
              <a:defRPr sz="4972"/>
            </a:lvl2pPr>
            <a:lvl3pPr marL="901822" lvl="2" indent="-420850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6480"/>
              <a:buChar char="•"/>
              <a:defRPr sz="4261"/>
            </a:lvl3pPr>
            <a:lvl4pPr marL="1202428" lvl="3" indent="-375758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3552"/>
            </a:lvl4pPr>
            <a:lvl5pPr marL="1503037" lvl="4" indent="-375758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3552"/>
            </a:lvl5pPr>
            <a:lvl6pPr marL="1803643" lvl="5" indent="-375758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3552"/>
            </a:lvl6pPr>
            <a:lvl7pPr marL="2104249" lvl="6" indent="-375758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3552"/>
            </a:lvl7pPr>
            <a:lvl8pPr marL="2404856" lvl="7" indent="-375758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3552"/>
            </a:lvl8pPr>
            <a:lvl9pPr marL="2705465" lvl="8" indent="-375758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3552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3527111" y="8641082"/>
            <a:ext cx="16515402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150304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1pPr>
            <a:lvl2pPr marL="601215" lvl="1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2486"/>
            </a:lvl2pPr>
            <a:lvl3pPr marL="901822" lvl="2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3240"/>
              <a:buNone/>
              <a:defRPr sz="2131"/>
            </a:lvl3pPr>
            <a:lvl4pPr marL="1202428" lvl="3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4pPr>
            <a:lvl5pPr marL="1503037" lvl="4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5pPr>
            <a:lvl6pPr marL="1803643" lvl="5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6pPr>
            <a:lvl7pPr marL="2104249" lvl="6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7pPr>
            <a:lvl8pPr marL="2404856" lvl="7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8pPr>
            <a:lvl9pPr marL="2705465" lvl="8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3527111" y="1920240"/>
            <a:ext cx="16515402" cy="672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Calibri"/>
              <a:buNone/>
              <a:defRPr sz="56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1769391" y="4147194"/>
            <a:ext cx="25923244" cy="20469226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3527111" y="8641082"/>
            <a:ext cx="16515402" cy="16008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0606" lvl="0" indent="-150304" algn="l">
              <a:lnSpc>
                <a:spcPct val="90000"/>
              </a:lnSpc>
              <a:spcBef>
                <a:spcPts val="1776"/>
              </a:spcBef>
              <a:spcAft>
                <a:spcPts val="0"/>
              </a:spcAft>
              <a:buClr>
                <a:schemeClr val="dk1"/>
              </a:buClr>
              <a:buSzPts val="4320"/>
              <a:buNone/>
              <a:defRPr sz="2841"/>
            </a:lvl1pPr>
            <a:lvl2pPr marL="601215" lvl="1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2486"/>
            </a:lvl2pPr>
            <a:lvl3pPr marL="901822" lvl="2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3240"/>
              <a:buNone/>
              <a:defRPr sz="2131"/>
            </a:lvl3pPr>
            <a:lvl4pPr marL="1202428" lvl="3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4pPr>
            <a:lvl5pPr marL="1503037" lvl="4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5pPr>
            <a:lvl6pPr marL="1803643" lvl="5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6pPr>
            <a:lvl7pPr marL="2104249" lvl="6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7pPr>
            <a:lvl8pPr marL="2404856" lvl="7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8pPr>
            <a:lvl9pPr marL="2705465" lvl="8" indent="-150304" algn="l">
              <a:lnSpc>
                <a:spcPct val="90000"/>
              </a:lnSpc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1776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520446" y="1533535"/>
            <a:ext cx="44165520" cy="556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880"/>
              <a:buFont typeface="Calibri"/>
              <a:buNone/>
              <a:defRPr sz="118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520446" y="7667625"/>
            <a:ext cx="44165520" cy="18275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08660" algn="l" rtl="0">
              <a:lnSpc>
                <a:spcPct val="90000"/>
              </a:lnSpc>
              <a:spcBef>
                <a:spcPts val="2700"/>
              </a:spcBef>
              <a:spcAft>
                <a:spcPts val="0"/>
              </a:spcAft>
              <a:buClr>
                <a:schemeClr val="dk1"/>
              </a:buClr>
              <a:buSzPts val="7560"/>
              <a:buFont typeface="Arial"/>
              <a:buChar char="•"/>
              <a:defRPr sz="75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4008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6480"/>
              <a:buFont typeface="Arial"/>
              <a:buChar char="•"/>
              <a:defRPr sz="64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721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Char char="•"/>
              <a:defRPr sz="4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721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Char char="•"/>
              <a:defRPr sz="4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721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Char char="•"/>
              <a:defRPr sz="4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721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Char char="•"/>
              <a:defRPr sz="4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7210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Char char="•"/>
              <a:defRPr sz="4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7209" algn="l" rtl="0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Char char="•"/>
              <a:defRPr sz="48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3520436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6962126" y="26696682"/>
            <a:ext cx="1728216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36164524" y="26696682"/>
            <a:ext cx="11521440" cy="15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131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SA" smtClean="0"/>
              <a:pPr/>
              <a:t>‹#›</a:t>
            </a:fld>
            <a:endParaRPr lang="en-SA"/>
          </a:p>
        </p:txBody>
      </p:sp>
      <p:pic>
        <p:nvPicPr>
          <p:cNvPr id="3" name="صورة 2" descr="صورة تحتوي على داخلي&#10;&#10;تم إنشاء الوصف تلقائياً بثقة متوسطة">
            <a:extLst>
              <a:ext uri="{FF2B5EF4-FFF2-40B4-BE49-F238E27FC236}">
                <a16:creationId xmlns:a16="http://schemas.microsoft.com/office/drawing/2014/main" id="{52DDCE2D-CA6F-C2D5-48C9-3A9756AD8F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-50" b="16159"/>
          <a:stretch/>
        </p:blipFill>
        <p:spPr>
          <a:xfrm>
            <a:off x="-217996" y="0"/>
            <a:ext cx="51642391" cy="288036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E24001D-4C66-6DD8-8DF9-DC835AADD4B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878239" y="780098"/>
            <a:ext cx="3329577" cy="284853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8655617-7506-A4B0-D4F8-83464B8591E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98584" y="1533535"/>
            <a:ext cx="3571967" cy="209509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2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>
            <a:extLst>
              <a:ext uri="{FF2B5EF4-FFF2-40B4-BE49-F238E27FC236}">
                <a16:creationId xmlns:a16="http://schemas.microsoft.com/office/drawing/2014/main" id="{50ABCA43-FEA8-9435-C491-04B747EBAAF1}"/>
              </a:ext>
            </a:extLst>
          </p:cNvPr>
          <p:cNvSpPr/>
          <p:nvPr/>
        </p:nvSpPr>
        <p:spPr>
          <a:xfrm>
            <a:off x="12435840" y="2350286"/>
            <a:ext cx="26334720" cy="20480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R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ar-SA"/>
          </a:p>
        </p:txBody>
      </p:sp>
      <p:sp>
        <p:nvSpPr>
          <p:cNvPr id="86" name="Google Shape;86;p1"/>
          <p:cNvSpPr txBox="1"/>
          <p:nvPr/>
        </p:nvSpPr>
        <p:spPr>
          <a:xfrm>
            <a:off x="21118996" y="2645904"/>
            <a:ext cx="8968408" cy="145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126" tIns="30053" rIns="60126" bIns="30053" anchor="t" anchorCtr="0">
            <a:spAutoFit/>
          </a:bodyPr>
          <a:lstStyle/>
          <a:p>
            <a:pPr algn="ctr"/>
            <a:r>
              <a:rPr lang="en-SA" sz="9072" b="1">
                <a:solidFill>
                  <a:schemeClr val="bg1"/>
                </a:solidFill>
              </a:rPr>
              <a:t>Tit</a:t>
            </a:r>
            <a:r>
              <a:rPr lang="en-US" sz="9072" b="1" dirty="0">
                <a:solidFill>
                  <a:schemeClr val="bg1"/>
                </a:solidFill>
              </a:rPr>
              <a:t>l</a:t>
            </a:r>
            <a:r>
              <a:rPr lang="en-SA" sz="9072" b="1" dirty="0">
                <a:solidFill>
                  <a:schemeClr val="bg1"/>
                </a:solidFill>
              </a:rPr>
              <a:t>e</a:t>
            </a:r>
            <a:endParaRPr sz="9072" b="1" dirty="0">
              <a:solidFill>
                <a:schemeClr val="bg1"/>
              </a:solidFill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843495" y="6817096"/>
            <a:ext cx="7075469" cy="1505893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126" tIns="30053" rIns="60126" bIns="30053" anchor="ctr" anchorCtr="0">
            <a:noAutofit/>
          </a:bodyPr>
          <a:lstStyle/>
          <a:p>
            <a:pPr algn="ctr"/>
            <a:r>
              <a:rPr lang="en-SA" sz="6000" b="1" dirty="0">
                <a:solidFill>
                  <a:schemeClr val="bg1"/>
                </a:solidFill>
              </a:rPr>
              <a:t>Track</a:t>
            </a:r>
            <a:endParaRPr sz="7200" b="1" dirty="0">
              <a:solidFill>
                <a:schemeClr val="bg1"/>
              </a:solidFill>
            </a:endParaRPr>
          </a:p>
        </p:txBody>
      </p:sp>
      <p:sp>
        <p:nvSpPr>
          <p:cNvPr id="88" name="Google Shape;88;p1"/>
          <p:cNvSpPr/>
          <p:nvPr/>
        </p:nvSpPr>
        <p:spPr>
          <a:xfrm>
            <a:off x="19938343" y="6877792"/>
            <a:ext cx="7068791" cy="150593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126" tIns="30053" rIns="60126" bIns="30053"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lt1"/>
                </a:solidFill>
              </a:rPr>
              <a:t>S</a:t>
            </a:r>
            <a:r>
              <a:rPr lang="en-SA" sz="6000" b="1" dirty="0">
                <a:solidFill>
                  <a:schemeClr val="lt1"/>
                </a:solidFill>
              </a:rPr>
              <a:t>olutions </a:t>
            </a:r>
            <a:endParaRPr sz="7200" b="1" dirty="0">
              <a:solidFill>
                <a:schemeClr val="lt1"/>
              </a:solidFill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843494" y="14449906"/>
            <a:ext cx="7075477" cy="150593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126" tIns="30053" rIns="60126" bIns="30053"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lt1"/>
                </a:solidFill>
              </a:rPr>
              <a:t>target audience</a:t>
            </a:r>
            <a:endParaRPr sz="7200" b="1" dirty="0">
              <a:solidFill>
                <a:schemeClr val="lt1"/>
              </a:solidFill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9932487" y="14510646"/>
            <a:ext cx="7075467" cy="150593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126" tIns="30053" rIns="60126" bIns="30053"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lt1"/>
                </a:solidFill>
              </a:rPr>
              <a:t>V</a:t>
            </a:r>
            <a:r>
              <a:rPr lang="en-SA" sz="6000" b="1" dirty="0">
                <a:solidFill>
                  <a:schemeClr val="lt1"/>
                </a:solidFill>
              </a:rPr>
              <a:t>alue &amp; impact</a:t>
            </a:r>
            <a:endParaRPr sz="7200" b="1" dirty="0">
              <a:solidFill>
                <a:schemeClr val="l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19938343" y="22143500"/>
            <a:ext cx="7068791" cy="150593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126" tIns="30053" rIns="60126" bIns="30053" anchor="ctr" anchorCtr="0">
            <a:noAutofit/>
          </a:bodyPr>
          <a:lstStyle/>
          <a:p>
            <a:pPr algn="ctr"/>
            <a:r>
              <a:rPr lang="en-SA" sz="6000" b="1" dirty="0">
                <a:solidFill>
                  <a:schemeClr val="lt1"/>
                </a:solidFill>
              </a:rPr>
              <a:t>Team</a:t>
            </a:r>
            <a:endParaRPr sz="7200" b="1" dirty="0">
              <a:solidFill>
                <a:schemeClr val="lt1"/>
              </a:solidFill>
            </a:endParaRPr>
          </a:p>
        </p:txBody>
      </p:sp>
      <p:sp>
        <p:nvSpPr>
          <p:cNvPr id="3" name="Google Shape;89;p1">
            <a:extLst>
              <a:ext uri="{FF2B5EF4-FFF2-40B4-BE49-F238E27FC236}">
                <a16:creationId xmlns:a16="http://schemas.microsoft.com/office/drawing/2014/main" id="{3BD52FD4-744D-4326-64C6-ADCE0DE68B6C}"/>
              </a:ext>
            </a:extLst>
          </p:cNvPr>
          <p:cNvSpPr/>
          <p:nvPr/>
        </p:nvSpPr>
        <p:spPr>
          <a:xfrm>
            <a:off x="843495" y="22082760"/>
            <a:ext cx="7075476" cy="1505937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126" tIns="30053" rIns="60126" bIns="30053"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lt1"/>
                </a:solidFill>
              </a:rPr>
              <a:t>Challenges </a:t>
            </a:r>
            <a:endParaRPr sz="7200" b="1" dirty="0">
              <a:solidFill>
                <a:schemeClr val="lt1"/>
              </a:solidFill>
            </a:endParaRPr>
          </a:p>
        </p:txBody>
      </p:sp>
      <p:cxnSp>
        <p:nvCxnSpPr>
          <p:cNvPr id="6" name="موصل مستقيم 5">
            <a:extLst>
              <a:ext uri="{FF2B5EF4-FFF2-40B4-BE49-F238E27FC236}">
                <a16:creationId xmlns:a16="http://schemas.microsoft.com/office/drawing/2014/main" id="{DAE89E6A-AE55-CE26-AFF4-3DFEC2F2D8AD}"/>
              </a:ext>
            </a:extLst>
          </p:cNvPr>
          <p:cNvCxnSpPr>
            <a:cxnSpLocks/>
          </p:cNvCxnSpPr>
          <p:nvPr/>
        </p:nvCxnSpPr>
        <p:spPr>
          <a:xfrm>
            <a:off x="18923000" y="6081060"/>
            <a:ext cx="0" cy="1987104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91;p1">
            <a:extLst>
              <a:ext uri="{FF2B5EF4-FFF2-40B4-BE49-F238E27FC236}">
                <a16:creationId xmlns:a16="http://schemas.microsoft.com/office/drawing/2014/main" id="{E6D08053-182C-1038-38FC-FD200EA8A54F}"/>
              </a:ext>
            </a:extLst>
          </p:cNvPr>
          <p:cNvSpPr/>
          <p:nvPr/>
        </p:nvSpPr>
        <p:spPr>
          <a:xfrm>
            <a:off x="40558720" y="6454159"/>
            <a:ext cx="7068782" cy="2164608"/>
          </a:xfrm>
          <a:prstGeom prst="flowChartTerminator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126" tIns="30053" rIns="60126" bIns="30053" anchor="ctr" anchorCtr="0">
            <a:noAutofit/>
          </a:bodyPr>
          <a:lstStyle/>
          <a:p>
            <a:pPr algn="ctr"/>
            <a:r>
              <a:rPr lang="en-US" sz="6000" b="1" dirty="0">
                <a:solidFill>
                  <a:schemeClr val="lt1"/>
                </a:solidFill>
              </a:rPr>
              <a:t>MVP or pictures</a:t>
            </a:r>
          </a:p>
        </p:txBody>
      </p:sp>
      <p:cxnSp>
        <p:nvCxnSpPr>
          <p:cNvPr id="2" name="موصل مستقيم 1">
            <a:extLst>
              <a:ext uri="{FF2B5EF4-FFF2-40B4-BE49-F238E27FC236}">
                <a16:creationId xmlns:a16="http://schemas.microsoft.com/office/drawing/2014/main" id="{8E40BEE7-30D0-CB8E-C679-B58B72196B0F}"/>
              </a:ext>
            </a:extLst>
          </p:cNvPr>
          <p:cNvCxnSpPr>
            <a:cxnSpLocks/>
          </p:cNvCxnSpPr>
          <p:nvPr/>
        </p:nvCxnSpPr>
        <p:spPr>
          <a:xfrm>
            <a:off x="37617400" y="6081060"/>
            <a:ext cx="0" cy="1987104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مخصص 1">
      <a:dk1>
        <a:srgbClr val="2A3F4A"/>
      </a:dk1>
      <a:lt1>
        <a:srgbClr val="FFFFFF"/>
      </a:lt1>
      <a:dk2>
        <a:srgbClr val="2A3F4A"/>
      </a:dk2>
      <a:lt2>
        <a:srgbClr val="E8E8E8"/>
      </a:lt2>
      <a:accent1>
        <a:srgbClr val="296C73"/>
      </a:accent1>
      <a:accent2>
        <a:srgbClr val="AC935E"/>
      </a:accent2>
      <a:accent3>
        <a:srgbClr val="296B72"/>
      </a:accent3>
      <a:accent4>
        <a:srgbClr val="7A7675"/>
      </a:accent4>
      <a:accent5>
        <a:srgbClr val="BFBFBF"/>
      </a:accent5>
      <a:accent6>
        <a:srgbClr val="7A7675"/>
      </a:accent6>
      <a:hlink>
        <a:srgbClr val="467886"/>
      </a:hlink>
      <a:folHlink>
        <a:srgbClr val="A68F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17</Words>
  <Application>Microsoft Macintosh PowerPoint</Application>
  <PresentationFormat>مخصص</PresentationFormat>
  <Paragraphs>8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ريوف النجاشي ID 441200224</dc:creator>
  <cp:lastModifiedBy>محمد حسن ساري الخزاعي</cp:lastModifiedBy>
  <cp:revision>11</cp:revision>
  <dcterms:created xsi:type="dcterms:W3CDTF">2022-11-12T18:20:06Z</dcterms:created>
  <dcterms:modified xsi:type="dcterms:W3CDTF">2024-11-05T11:39:01Z</dcterms:modified>
</cp:coreProperties>
</file>