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 autoCompressPictures="0">
  <p:sldMasterIdLst>
    <p:sldMasterId id="2147483648" r:id="rId1"/>
  </p:sldMasterIdLst>
  <p:sldIdLst>
    <p:sldId id="264" r:id="rId2"/>
    <p:sldId id="256" r:id="rId3"/>
    <p:sldId id="258" r:id="rId4"/>
    <p:sldId id="261" r:id="rId5"/>
    <p:sldId id="259" r:id="rId6"/>
    <p:sldId id="260" r:id="rId7"/>
    <p:sldId id="257" r:id="rId8"/>
    <p:sldId id="263" r:id="rId9"/>
  </p:sldIdLst>
  <p:sldSz cx="12192000" cy="6858000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88"/>
    <p:restoredTop sz="96327"/>
  </p:normalViewPr>
  <p:slideViewPr>
    <p:cSldViewPr snapToGrid="0">
      <p:cViewPr varScale="1">
        <p:scale>
          <a:sx n="159" d="100"/>
          <a:sy n="159" d="100"/>
        </p:scale>
        <p:origin x="109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48B82043-F555-C2C6-1B7D-874EA40747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عنوان الشكل الرئيسي</a:t>
            </a:r>
          </a:p>
        </p:txBody>
      </p:sp>
      <p:sp>
        <p:nvSpPr>
          <p:cNvPr id="3" name="عنوان فرعي 2">
            <a:extLst>
              <a:ext uri="{FF2B5EF4-FFF2-40B4-BE49-F238E27FC236}">
                <a16:creationId xmlns:a16="http://schemas.microsoft.com/office/drawing/2014/main" id="{C9E49FC4-F365-5ABD-6E95-E61B216C1D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الفرعي للشكل الرئيسي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B3199317-1275-7F5E-DA9A-7F1A8A68C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915BF-1264-BD4D-957C-4D457EAADBAD}" type="datetimeFigureOut">
              <a:rPr lang="ar-SA" smtClean="0"/>
              <a:t>19 صفر، 1445</a:t>
            </a:fld>
            <a:endParaRPr lang="ar-SA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4B517412-8FD4-A050-E527-E73AF77D4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6D97A90A-1110-C3E0-2C18-3371DCEE1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08BDB-D07F-654F-B06E-A92B5999A3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05071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63E29091-BAEE-E458-0E22-68E02A259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:a16="http://schemas.microsoft.com/office/drawing/2014/main" id="{F4FF1B70-3FEE-06BF-BD9B-B29E898202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A9B77B0D-9FA0-3A10-6D32-FF999BA00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915BF-1264-BD4D-957C-4D457EAADBAD}" type="datetimeFigureOut">
              <a:rPr lang="ar-SA" smtClean="0"/>
              <a:t>19 صفر، 1445</a:t>
            </a:fld>
            <a:endParaRPr lang="ar-SA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0D07C5D3-9135-4C2F-88C6-C1062DAE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7692F961-BA38-B1F9-539C-391ED8FBA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08BDB-D07F-654F-B06E-A92B5999A3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01766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>
            <a:extLst>
              <a:ext uri="{FF2B5EF4-FFF2-40B4-BE49-F238E27FC236}">
                <a16:creationId xmlns:a16="http://schemas.microsoft.com/office/drawing/2014/main" id="{5A512C88-5265-DF34-D3DF-D751F7AD1B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ar-SA"/>
              <a:t>انقر لتحرير نمط عنوان الشكل الرئيسي</a:t>
            </a:r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:a16="http://schemas.microsoft.com/office/drawing/2014/main" id="{E2060107-5494-0537-25F1-9CFD329713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E488F4A8-2B5F-4BCA-DBFA-9D0288592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915BF-1264-BD4D-957C-4D457EAADBAD}" type="datetimeFigureOut">
              <a:rPr lang="ar-SA" smtClean="0"/>
              <a:t>19 صفر، 1445</a:t>
            </a:fld>
            <a:endParaRPr lang="ar-SA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724E422C-793D-2987-DE1A-66EDA472F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133BCA56-BD13-21F5-B4ED-AA35E71EF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08BDB-D07F-654F-B06E-A92B5999A3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3485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CE1415B1-A5BD-A39C-2C3D-474B0C107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0147AE4C-B035-F161-507E-30317B0A3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D637513B-D9EC-CF6D-1805-93ACD867B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915BF-1264-BD4D-957C-4D457EAADBAD}" type="datetimeFigureOut">
              <a:rPr lang="ar-SA" smtClean="0"/>
              <a:t>19 صفر، 1445</a:t>
            </a:fld>
            <a:endParaRPr lang="ar-SA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D9C14726-3029-2390-D4A8-E0851C642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701C9B9F-8B37-7165-B92D-1F6113DAF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08BDB-D07F-654F-B06E-A92B5999A3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6696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08640D21-D7E8-62F5-726D-4A62A4F54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عنوان الشكل الرئيسي</a:t>
            </a:r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8031ED98-C0FC-A0C9-1983-ED334C8113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78B03655-BF53-9E41-9789-BA88BF5782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915BF-1264-BD4D-957C-4D457EAADBAD}" type="datetimeFigureOut">
              <a:rPr lang="ar-SA" smtClean="0"/>
              <a:t>19 صفر، 1445</a:t>
            </a:fld>
            <a:endParaRPr lang="ar-SA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9EAABDCD-2F16-7EAC-0734-6A66CD892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A34995A4-FBAA-C910-F87D-30BA0CBEE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08BDB-D07F-654F-B06E-A92B5999A3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52207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859760A7-A56C-7D9A-AEF2-61684C6C73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79466108-A360-6D94-F6DB-FAAA83D3C8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:a16="http://schemas.microsoft.com/office/drawing/2014/main" id="{A6DA555C-7F3E-4842-0D49-B2FEA9DA45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A87620D8-050B-2D8A-475B-0D89A3CE3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915BF-1264-BD4D-957C-4D457EAADBAD}" type="datetimeFigureOut">
              <a:rPr lang="ar-SA" smtClean="0"/>
              <a:t>19 صفر، 1445</a:t>
            </a:fld>
            <a:endParaRPr lang="ar-SA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15A47734-1423-E6E4-71F9-7715FCA37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4A3FDB66-14E8-E716-CC7F-3C4DB1E54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08BDB-D07F-654F-B06E-A92B5999A3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29597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9A4896A4-DB76-56E4-BF76-50AECEE90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ar-SA"/>
              <a:t>انقر لتحرير نمط عنوان الشكل الرئيسي</a:t>
            </a:r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D20F2D2C-93D8-4C17-6B6A-1EA1801E66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:a16="http://schemas.microsoft.com/office/drawing/2014/main" id="{5A25A740-E07A-253A-DAE7-2CDE09FA00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>
            <a:extLst>
              <a:ext uri="{FF2B5EF4-FFF2-40B4-BE49-F238E27FC236}">
                <a16:creationId xmlns:a16="http://schemas.microsoft.com/office/drawing/2014/main" id="{AF5C96DF-3006-C77A-D38F-05A6FDFEDC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6" name="عنصر نائب للمحتوى 5">
            <a:extLst>
              <a:ext uri="{FF2B5EF4-FFF2-40B4-BE49-F238E27FC236}">
                <a16:creationId xmlns:a16="http://schemas.microsoft.com/office/drawing/2014/main" id="{7D085713-C3ED-7B2A-334D-8AF83AB0BF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>
            <a:extLst>
              <a:ext uri="{FF2B5EF4-FFF2-40B4-BE49-F238E27FC236}">
                <a16:creationId xmlns:a16="http://schemas.microsoft.com/office/drawing/2014/main" id="{5729BDA7-A036-2425-9587-203F09469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915BF-1264-BD4D-957C-4D457EAADBAD}" type="datetimeFigureOut">
              <a:rPr lang="ar-SA" smtClean="0"/>
              <a:t>19 صفر، 1445</a:t>
            </a:fld>
            <a:endParaRPr lang="ar-SA"/>
          </a:p>
        </p:txBody>
      </p:sp>
      <p:sp>
        <p:nvSpPr>
          <p:cNvPr id="8" name="عنصر نائب للتذييل 7">
            <a:extLst>
              <a:ext uri="{FF2B5EF4-FFF2-40B4-BE49-F238E27FC236}">
                <a16:creationId xmlns:a16="http://schemas.microsoft.com/office/drawing/2014/main" id="{F5A75B6D-8AE0-E182-1A07-D2368D5C5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>
            <a:extLst>
              <a:ext uri="{FF2B5EF4-FFF2-40B4-BE49-F238E27FC236}">
                <a16:creationId xmlns:a16="http://schemas.microsoft.com/office/drawing/2014/main" id="{5EA014F4-BA95-F9FB-035E-7153E36ED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08BDB-D07F-654F-B06E-A92B5999A3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16259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B1D0492B-A1CD-BFE4-6B7D-B26DBCF6B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</a:p>
        </p:txBody>
      </p:sp>
      <p:sp>
        <p:nvSpPr>
          <p:cNvPr id="3" name="عنصر نائب للتاريخ 2">
            <a:extLst>
              <a:ext uri="{FF2B5EF4-FFF2-40B4-BE49-F238E27FC236}">
                <a16:creationId xmlns:a16="http://schemas.microsoft.com/office/drawing/2014/main" id="{A9F6A347-4C4E-3DCA-3688-B79166219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915BF-1264-BD4D-957C-4D457EAADBAD}" type="datetimeFigureOut">
              <a:rPr lang="ar-SA" smtClean="0"/>
              <a:t>19 صفر، 1445</a:t>
            </a:fld>
            <a:endParaRPr lang="ar-SA"/>
          </a:p>
        </p:txBody>
      </p:sp>
      <p:sp>
        <p:nvSpPr>
          <p:cNvPr id="4" name="عنصر نائب للتذييل 3">
            <a:extLst>
              <a:ext uri="{FF2B5EF4-FFF2-40B4-BE49-F238E27FC236}">
                <a16:creationId xmlns:a16="http://schemas.microsoft.com/office/drawing/2014/main" id="{88A27EF1-E25A-080B-9F2B-D63894E19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>
            <a:extLst>
              <a:ext uri="{FF2B5EF4-FFF2-40B4-BE49-F238E27FC236}">
                <a16:creationId xmlns:a16="http://schemas.microsoft.com/office/drawing/2014/main" id="{8D542469-D15F-BA9F-E410-BE1A0BC4E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08BDB-D07F-654F-B06E-A92B5999A3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238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>
            <a:extLst>
              <a:ext uri="{FF2B5EF4-FFF2-40B4-BE49-F238E27FC236}">
                <a16:creationId xmlns:a16="http://schemas.microsoft.com/office/drawing/2014/main" id="{9F2D93C3-5C8F-E750-7505-DBCA4DB35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915BF-1264-BD4D-957C-4D457EAADBAD}" type="datetimeFigureOut">
              <a:rPr lang="ar-SA" smtClean="0"/>
              <a:t>19 صفر، 1445</a:t>
            </a:fld>
            <a:endParaRPr lang="ar-SA"/>
          </a:p>
        </p:txBody>
      </p:sp>
      <p:sp>
        <p:nvSpPr>
          <p:cNvPr id="3" name="عنصر نائب للتذييل 2">
            <a:extLst>
              <a:ext uri="{FF2B5EF4-FFF2-40B4-BE49-F238E27FC236}">
                <a16:creationId xmlns:a16="http://schemas.microsoft.com/office/drawing/2014/main" id="{83D56C92-4812-5E8A-CDD6-FB8FAD924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>
            <a:extLst>
              <a:ext uri="{FF2B5EF4-FFF2-40B4-BE49-F238E27FC236}">
                <a16:creationId xmlns:a16="http://schemas.microsoft.com/office/drawing/2014/main" id="{D0EABED9-DF0A-0D48-2C86-6C8EB0437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08BDB-D07F-654F-B06E-A92B5999A3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16713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6CF7AB74-5864-DA9F-8A99-1FE56921D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FF9E7DBC-EAAE-E389-8ACE-96A70ABBD0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>
            <a:extLst>
              <a:ext uri="{FF2B5EF4-FFF2-40B4-BE49-F238E27FC236}">
                <a16:creationId xmlns:a16="http://schemas.microsoft.com/office/drawing/2014/main" id="{74B8BD6F-77E7-C2FC-0560-240DB23A6F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2B54B2D0-63A4-B8FD-CDDD-18B7A2CC7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915BF-1264-BD4D-957C-4D457EAADBAD}" type="datetimeFigureOut">
              <a:rPr lang="ar-SA" smtClean="0"/>
              <a:t>19 صفر، 1445</a:t>
            </a:fld>
            <a:endParaRPr lang="ar-SA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93592BCA-836B-FE66-F248-7624B4065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E9211BE1-A95E-FB52-55AD-F9B5A903C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08BDB-D07F-654F-B06E-A92B5999A3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0097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0B237BCA-5D7D-2DEA-B569-3582209F4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</a:p>
        </p:txBody>
      </p:sp>
      <p:sp>
        <p:nvSpPr>
          <p:cNvPr id="3" name="عنصر نائب للصورة 2">
            <a:extLst>
              <a:ext uri="{FF2B5EF4-FFF2-40B4-BE49-F238E27FC236}">
                <a16:creationId xmlns:a16="http://schemas.microsoft.com/office/drawing/2014/main" id="{096E33A2-FD76-1B52-97C4-56FB30160B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>
            <a:extLst>
              <a:ext uri="{FF2B5EF4-FFF2-40B4-BE49-F238E27FC236}">
                <a16:creationId xmlns:a16="http://schemas.microsoft.com/office/drawing/2014/main" id="{9B385962-59EC-6D56-917B-BD9BF65392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C469FD2C-CADB-FAF8-AE3B-3D04F5128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915BF-1264-BD4D-957C-4D457EAADBAD}" type="datetimeFigureOut">
              <a:rPr lang="ar-SA" smtClean="0"/>
              <a:t>19 صفر، 1445</a:t>
            </a:fld>
            <a:endParaRPr lang="ar-SA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DD8F968B-B6B5-E88F-BF90-257765ECD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381C59B5-7378-2F96-FC6E-783B6565D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08BDB-D07F-654F-B06E-A92B5999A3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1099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>
            <a:extLst>
              <a:ext uri="{FF2B5EF4-FFF2-40B4-BE49-F238E27FC236}">
                <a16:creationId xmlns:a16="http://schemas.microsoft.com/office/drawing/2014/main" id="{7D0BB32F-F9AD-97A2-A062-57ECBD602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عنوان الشكل الرئيسي</a:t>
            </a:r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883A2894-AA35-686C-181C-61BB4B5715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174FA66E-F22F-14D1-F3AC-D0FB1FBFAA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B915BF-1264-BD4D-957C-4D457EAADBAD}" type="datetimeFigureOut">
              <a:rPr lang="ar-SA" smtClean="0"/>
              <a:t>19 صفر، 1445</a:t>
            </a:fld>
            <a:endParaRPr lang="ar-SA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7A521983-6836-C169-9EBB-8674FAB595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7F485C76-53A3-3A7C-7E71-482789387C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A08BDB-D07F-654F-B06E-A92B5999A3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50508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89114ECA-570F-106D-90E6-4761EC646E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>
            <a:extLst>
              <a:ext uri="{FF2B5EF4-FFF2-40B4-BE49-F238E27FC236}">
                <a16:creationId xmlns:a16="http://schemas.microsoft.com/office/drawing/2014/main" id="{83A88EE5-90A7-88B6-C08A-0DB396B74C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" name="صورة 4" descr="صورة تحتوي على رسوم متحركة, توضيح, قصاصة فنية, تصميم الجرافيك&#10;&#10;تم إنشاء الوصف تلقائياً">
            <a:extLst>
              <a:ext uri="{FF2B5EF4-FFF2-40B4-BE49-F238E27FC236}">
                <a16:creationId xmlns:a16="http://schemas.microsoft.com/office/drawing/2014/main" id="{D193D303-591B-413B-2FCF-2761B58C83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100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89114ECA-570F-106D-90E6-4761EC646E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>
            <a:extLst>
              <a:ext uri="{FF2B5EF4-FFF2-40B4-BE49-F238E27FC236}">
                <a16:creationId xmlns:a16="http://schemas.microsoft.com/office/drawing/2014/main" id="{83A88EE5-90A7-88B6-C08A-0DB396B74C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7" name="صورة 6" descr="صورة تحتوي على لقطة شاشة, تصميم الجرافيك, الرسومات, رسوم متحركة&#10;&#10;تم إنشاء الوصف تلقائياً">
            <a:extLst>
              <a:ext uri="{FF2B5EF4-FFF2-40B4-BE49-F238E27FC236}">
                <a16:creationId xmlns:a16="http://schemas.microsoft.com/office/drawing/2014/main" id="{C78D6E35-598C-8B0C-9CE4-174CB13297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62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673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89114ECA-570F-106D-90E6-4761EC646E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>
            <a:extLst>
              <a:ext uri="{FF2B5EF4-FFF2-40B4-BE49-F238E27FC236}">
                <a16:creationId xmlns:a16="http://schemas.microsoft.com/office/drawing/2014/main" id="{83A88EE5-90A7-88B6-C08A-0DB396B74C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" name="صورة 4" descr="صورة تحتوي على نص, قطة, تصميم الجرافيك, الرسومات&#10;&#10;تم إنشاء الوصف تلقائياً">
            <a:extLst>
              <a:ext uri="{FF2B5EF4-FFF2-40B4-BE49-F238E27FC236}">
                <a16:creationId xmlns:a16="http://schemas.microsoft.com/office/drawing/2014/main" id="{7C79DA5C-8E38-2C9C-6F15-5006016DB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5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89114ECA-570F-106D-90E6-4761EC646E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>
            <a:extLst>
              <a:ext uri="{FF2B5EF4-FFF2-40B4-BE49-F238E27FC236}">
                <a16:creationId xmlns:a16="http://schemas.microsoft.com/office/drawing/2014/main" id="{83A88EE5-90A7-88B6-C08A-0DB396B74C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" name="صورة 4" descr="صورة تحتوي على نص, لقطة شاشة, الرسومات, تصميم الجرافيك&#10;&#10;تم إنشاء الوصف تلقائياً">
            <a:extLst>
              <a:ext uri="{FF2B5EF4-FFF2-40B4-BE49-F238E27FC236}">
                <a16:creationId xmlns:a16="http://schemas.microsoft.com/office/drawing/2014/main" id="{6BB87B23-BAEA-3233-9BEF-92B081AE2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" y="0"/>
            <a:ext cx="12191300" cy="6858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876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89114ECA-570F-106D-90E6-4761EC646E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>
            <a:extLst>
              <a:ext uri="{FF2B5EF4-FFF2-40B4-BE49-F238E27FC236}">
                <a16:creationId xmlns:a16="http://schemas.microsoft.com/office/drawing/2014/main" id="{83A88EE5-90A7-88B6-C08A-0DB396B74C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6" name="صورة 5" descr="صورة تحتوي على لقطة شاشة, تصميم الجرافيك, رسوم متحركة, توضيح&#10;&#10;تم إنشاء الوصف تلقائياً">
            <a:extLst>
              <a:ext uri="{FF2B5EF4-FFF2-40B4-BE49-F238E27FC236}">
                <a16:creationId xmlns:a16="http://schemas.microsoft.com/office/drawing/2014/main" id="{3BB65B67-B0AD-C3AE-890D-A14E2A9AB7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" y="0"/>
            <a:ext cx="12255468" cy="6894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710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89114ECA-570F-106D-90E6-4761EC646E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>
            <a:extLst>
              <a:ext uri="{FF2B5EF4-FFF2-40B4-BE49-F238E27FC236}">
                <a16:creationId xmlns:a16="http://schemas.microsoft.com/office/drawing/2014/main" id="{83A88EE5-90A7-88B6-C08A-0DB396B74C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6" name="صورة 5" descr="صورة تحتوي على قصاصة فنية, لقطة شاشة, تصميم الجرافيك, الرسومات&#10;&#10;تم إنشاء الوصف تلقائياً">
            <a:extLst>
              <a:ext uri="{FF2B5EF4-FFF2-40B4-BE49-F238E27FC236}">
                <a16:creationId xmlns:a16="http://schemas.microsoft.com/office/drawing/2014/main" id="{62CDF334-C445-2E25-39EA-2DE29EAC49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6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38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89114ECA-570F-106D-90E6-4761EC646E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>
            <a:extLst>
              <a:ext uri="{FF2B5EF4-FFF2-40B4-BE49-F238E27FC236}">
                <a16:creationId xmlns:a16="http://schemas.microsoft.com/office/drawing/2014/main" id="{83A88EE5-90A7-88B6-C08A-0DB396B74C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8" name="صورة 7" descr="صورة تحتوي على لقطة شاشة, تصميم الجرافيك, نص, التصميم&#10;&#10;تم إنشاء الوصف تلقائياً">
            <a:extLst>
              <a:ext uri="{FF2B5EF4-FFF2-40B4-BE49-F238E27FC236}">
                <a16:creationId xmlns:a16="http://schemas.microsoft.com/office/drawing/2014/main" id="{6051D083-C6F0-C3B6-8E73-2065D758F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4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15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89114ECA-570F-106D-90E6-4761EC646E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>
            <a:extLst>
              <a:ext uri="{FF2B5EF4-FFF2-40B4-BE49-F238E27FC236}">
                <a16:creationId xmlns:a16="http://schemas.microsoft.com/office/drawing/2014/main" id="{83A88EE5-90A7-88B6-C08A-0DB396B74C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" name="صورة 4" descr="صورة تحتوي على لقطة شاشة, تصميم الجرافيك, الرسومات, نص&#10;&#10;تم إنشاء الوصف تلقائياً">
            <a:extLst>
              <a:ext uri="{FF2B5EF4-FFF2-40B4-BE49-F238E27FC236}">
                <a16:creationId xmlns:a16="http://schemas.microsoft.com/office/drawing/2014/main" id="{9D71B71D-F718-C50C-DC54-3FD12045D7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" y="0"/>
            <a:ext cx="12190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802749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</TotalTime>
  <Words>0</Words>
  <Application>Microsoft Macintosh PowerPoint</Application>
  <PresentationFormat>شاشة عريضة</PresentationFormat>
  <Paragraphs>0</Paragraphs>
  <Slides>8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3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Ammar H. Shawish</dc:creator>
  <cp:lastModifiedBy>Ammar H. Shawish</cp:lastModifiedBy>
  <cp:revision>1</cp:revision>
  <dcterms:created xsi:type="dcterms:W3CDTF">2023-09-04T11:04:24Z</dcterms:created>
  <dcterms:modified xsi:type="dcterms:W3CDTF">2023-09-05T10:46:35Z</dcterms:modified>
</cp:coreProperties>
</file>