
<file path=[Content_Types].xml><?xml version="1.0" encoding="utf-8"?>
<ns0:Types xmlns:ns0="http://schemas.openxmlformats.org/package/2006/content-types">
  <ns0:Default Extension="emf" ContentType="image/x-emf"/>
  <ns0:Default Extension="fntdata" ContentType="application/x-fontdata"/>
  <ns0:Default Extension="jpeg" ContentType="image/jpeg"/>
  <ns0:Default Extension="png" ContentType="image/png"/>
  <ns0:Default Extension="rels" ContentType="application/vnd.openxmlformats-package.relationships+xml"/>
  <ns0:Default Extension="xml" ContentType="application/xml"/>
  <ns0:Override PartName="/ppt/presentation.xml" ContentType="application/vnd.openxmlformats-officedocument.presentationml.presentation.main+xml"/>
  <ns0:Override PartName="/ppt/slideMasters/slideMaster1.xml" ContentType="application/vnd.openxmlformats-officedocument.presentationml.slideMaster+xml"/>
  <ns0:Override PartName="/ppt/slides/slide1.xml" ContentType="application/vnd.openxmlformats-officedocument.presentationml.slide+xml"/>
  <ns0:Override PartName="/ppt/slides/slide2.xml" ContentType="application/vnd.openxmlformats-officedocument.presentationml.slide+xml"/>
  <ns0:Override PartName="/ppt/slides/slide3.xml" ContentType="application/vnd.openxmlformats-officedocument.presentationml.slide+xml"/>
  <ns0:Override PartName="/ppt/slides/slide4.xml" ContentType="application/vnd.openxmlformats-officedocument.presentationml.slide+xml"/>
  <ns0:Override PartName="/ppt/slides/slide5.xml" ContentType="application/vnd.openxmlformats-officedocument.presentationml.slide+xml"/>
  <ns0:Override PartName="/ppt/slides/slide6.xml" ContentType="application/vnd.openxmlformats-officedocument.presentationml.slide+xml"/>
  <ns0:Override PartName="/ppt/slides/slide7.xml" ContentType="application/vnd.openxmlformats-officedocument.presentationml.slide+xml"/>
  <ns0:Override PartName="/ppt/slides/slide8.xml" ContentType="application/vnd.openxmlformats-officedocument.presentationml.slide+xml"/>
  <ns0:Override PartName="/ppt/slides/slide9.xml" ContentType="application/vnd.openxmlformats-officedocument.presentationml.slide+xml"/>
  <ns0:Override PartName="/ppt/notesMasters/notesMaster1.xml" ContentType="application/vnd.openxmlformats-officedocument.presentationml.notesMaster+xml"/>
  <ns0:Override PartName="/ppt/handoutMasters/handoutMaster1.xml" ContentType="application/vnd.openxmlformats-officedocument.presentationml.handoutMaster+xml"/>
  <ns0:Override PartName="/ppt/presProps.xml" ContentType="application/vnd.openxmlformats-officedocument.presentationml.presProps+xml"/>
  <ns0:Override PartName="/ppt/viewProps.xml" ContentType="application/vnd.openxmlformats-officedocument.presentationml.viewProps+xml"/>
  <ns0:Override PartName="/ppt/theme/theme1.xml" ContentType="application/vnd.openxmlformats-officedocument.theme+xml"/>
  <ns0:Override PartName="/ppt/tableStyles.xml" ContentType="application/vnd.openxmlformats-officedocument.presentationml.tableStyles+xml"/>
  <ns0:Override PartName="/ppt/slideLayouts/slideLayout1.xml" ContentType="application/vnd.openxmlformats-officedocument.presentationml.slideLayout+xml"/>
  <ns0:Override PartName="/ppt/slideLayouts/slideLayout2.xml" ContentType="application/vnd.openxmlformats-officedocument.presentationml.slideLayout+xml"/>
  <ns0:Override PartName="/ppt/slideLayouts/slideLayout3.xml" ContentType="application/vnd.openxmlformats-officedocument.presentationml.slideLayout+xml"/>
  <ns0:Override PartName="/ppt/slideLayouts/slideLayout4.xml" ContentType="application/vnd.openxmlformats-officedocument.presentationml.slideLayout+xml"/>
  <ns0:Override PartName="/ppt/slideLayouts/slideLayout5.xml" ContentType="application/vnd.openxmlformats-officedocument.presentationml.slideLayout+xml"/>
  <ns0:Override PartName="/ppt/slideLayouts/slideLayout6.xml" ContentType="application/vnd.openxmlformats-officedocument.presentationml.slideLayout+xml"/>
  <ns0:Override PartName="/ppt/slideLayouts/slideLayout7.xml" ContentType="application/vnd.openxmlformats-officedocument.presentationml.slideLayout+xml"/>
  <ns0:Override PartName="/ppt/slideLayouts/slideLayout8.xml" ContentType="application/vnd.openxmlformats-officedocument.presentationml.slideLayout+xml"/>
  <ns0:Override PartName="/ppt/slideLayouts/slideLayout9.xml" ContentType="application/vnd.openxmlformats-officedocument.presentationml.slideLayout+xml"/>
  <ns0:Override PartName="/ppt/slideLayouts/slideLayout10.xml" ContentType="application/vnd.openxmlformats-officedocument.presentationml.slideLayout+xml"/>
  <ns0:Override PartName="/ppt/slideLayouts/slideLayout11.xml" ContentType="application/vnd.openxmlformats-officedocument.presentationml.slideLayout+xml"/>
  <ns0:Override PartName="/ppt/slideLayouts/slideLayout12.xml" ContentType="application/vnd.openxmlformats-officedocument.presentationml.slideLayout+xml"/>
  <ns0:Override PartName="/ppt/slideLayouts/slideLayout13.xml" ContentType="application/vnd.openxmlformats-officedocument.presentationml.slideLayout+xml"/>
  <ns0:Override PartName="/ppt/slideLayouts/slideLayout14.xml" ContentType="application/vnd.openxmlformats-officedocument.presentationml.slideLayout+xml"/>
  <ns0:Override PartName="/ppt/theme/theme2.xml" ContentType="application/vnd.openxmlformats-officedocument.theme+xml"/>
  <ns0:Override PartName="/ppt/theme/theme3.xml" ContentType="application/vnd.openxmlformats-officedocument.theme+xml"/>
  <ns0:Override PartName="/docProps/core.xml" ContentType="application/vnd.openxmlformats-package.core-properties+xml"/>
  <ns0:Override PartName="/docProps/app.xml" ContentType="application/vnd.openxmlformats-officedocument.extended-properties+xml"/>
</ns0: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7" r:id="rId3"/>
    <p:sldId id="267" r:id="rId4"/>
    <p:sldId id="272" r:id="rId5"/>
    <p:sldId id="273" r:id="rId6"/>
    <p:sldId id="274" r:id="rId7"/>
    <p:sldId id="275" r:id="rId8"/>
    <p:sldId id="276" r:id="rId9"/>
    <p:sldId id="271" r:id="rId10"/>
  </p:sldIdLst>
  <p:sldSz cx="12192000" cy="6858000"/>
  <p:notesSz cx="6858000" cy="9144000"/>
  <p:embeddedFontLst>
    <p:embeddedFont>
      <p:font typeface="TS Safaa" panose="020B0604020202020204" charset="-78"/>
      <p:regular r:id="rId13"/>
    </p:embeddedFont>
    <p:embeddedFont>
      <p:font typeface="TS Safaa Bold" panose="020B0604020202020204" charset="-78"/>
      <p:bold r:id="rId14"/>
    </p:embeddedFont>
    <p:embeddedFont>
      <p:font typeface="TS Safaa Medium" panose="020B0604020202020204" charset="-78"/>
      <p:regular r:id="rId15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894C"/>
    <a:srgbClr val="006770"/>
    <a:srgbClr val="123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683" autoAdjust="0"/>
    <p:restoredTop sz="94665"/>
  </p:normalViewPr>
  <p:slideViewPr>
    <p:cSldViewPr snapToGrid="0" snapToObjects="1">
      <p:cViewPr>
        <p:scale>
          <a:sx n="102" d="100"/>
          <a:sy n="102" d="100"/>
        </p:scale>
        <p:origin x="14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7" d="100"/>
          <a:sy n="117" d="100"/>
        </p:scale>
        <p:origin x="2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694FAF6F-6AFD-4728-BDE2-79E0DB22C4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E84E9C2-347E-423E-ACB7-185D97B03A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2B5D5DF-E422-40EA-939A-B9EF972F65B7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BD14185-4093-4D72-A975-34737CD273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54CE599-CDA9-49C9-BF61-456F492526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4D1D3DD-1174-4AEC-B5A6-5D25B3D6AC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1718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601DB88-8B1B-7B4C-AE91-31DBC152E2FD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4B0E5F5-5C7F-D54E-83A4-D0BB4285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2332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46986B5-AE53-1144-9216-CA9B2290D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8239" y="2197767"/>
            <a:ext cx="6799038" cy="131219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579C2B2-396D-884D-A983-3012357D42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8240" y="3602038"/>
            <a:ext cx="6799038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S Safaa Medium" panose="00000600000000000000" pitchFamily="50" charset="-78"/>
                <a:cs typeface="TS Safaa Medium" panose="00000600000000000000" pitchFamily="50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SA" dirty="0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1CFEFC-6038-2148-9AE3-1EB841AC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3F6C17-2CCA-E24A-AC4A-C35F102F4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CBC5927-7E53-F046-92B4-D15BA08D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A38FA47-4615-C745-BCB2-3493C3E961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64177" y="380274"/>
            <a:ext cx="1093692" cy="9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6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CE34759-526C-3B4F-A0A2-0B2F6F5AA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952C61A-CBD1-684D-BA0B-190B32DAF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4FA5C87-3966-4448-A5D7-51EA545B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97DCBCC-BFB5-774F-9FEA-BA0869B4F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2013" y="0"/>
            <a:ext cx="1802990" cy="186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1E4D1F-43BA-E94B-8D86-C40DF0354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02F8537-7415-7449-A472-FDB08748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AFB53A6-7B9A-5647-9B86-60B8D0E6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BAA055B-128B-514A-BE20-35B067F64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466D763-BD22-DC41-989F-229F78B95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DD9CC9A-1D06-E64A-B4AA-9C5114E9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9129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8E528E-E095-7945-9E4E-E2E4C33BB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726BEC1-DB56-9B4B-8591-79C25826F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4DE50B3-95AF-6C40-AD19-A24480947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C2DAC75-3F7B-FD44-BCC3-59B585007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694009E-487C-964C-8F28-6141CDC90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774E5F9-1F94-A14A-B039-1348A4B39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4682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09E330-7DA0-6E40-9DA1-5588F4B03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605210" cy="1325563"/>
          </a:xfrm>
          <a:prstGeom prst="rect">
            <a:avLst/>
          </a:prstGeo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A8ACBEC-84C6-9D44-A1EF-9ABCA3CA5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CC77A9D-E0F6-C040-BCA5-19FF40223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94C0C9D-A174-024B-A60C-96DB6A1D1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FA1FDDC-D125-B946-8CCB-8F03E918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4583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20F9102-7BF6-664E-B2EB-EBFEC7237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CDA1F35-179D-1A4C-AD2B-BA2FC5545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34EC09-D01B-2243-81CB-1A5AA72E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ABF2742-3AEE-844C-808B-EFFDC0524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EF6FFFC-B142-C149-BB5F-59D6710BB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771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DF5406-7857-8342-83D5-AC85FC5DB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6506"/>
            <a:ext cx="10515600" cy="44604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 dirty="0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1625B-0E45-2C43-A3B7-96A88AC1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F5DB7-16D4-2B41-82F5-64D42B2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7D68B-2E05-B941-8B52-A5F4CF8F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5D1AAC48-582C-F245-9351-57868E84DA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64177" y="380274"/>
            <a:ext cx="1093692" cy="936634"/>
          </a:xfrm>
          <a:prstGeom prst="rect">
            <a:avLst/>
          </a:prstGeom>
        </p:spPr>
      </p:pic>
      <p:sp>
        <p:nvSpPr>
          <p:cNvPr id="9" name="عنوان 1">
            <a:extLst>
              <a:ext uri="{FF2B5EF4-FFF2-40B4-BE49-F238E27FC236}">
                <a16:creationId xmlns:a16="http://schemas.microsoft.com/office/drawing/2014/main" id="{A455F353-0925-42A8-9D2D-C80C50D4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915"/>
            <a:ext cx="9573125" cy="6639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ar-SA"/>
              <a:t>انقر لتحرير نمط عنوان الشكل الرئيسي</a:t>
            </a:r>
            <a:endParaRPr lang="ar-SA" dirty="0"/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6BFE7852-D504-44A6-AA6F-DDFC2E0F23F3}"/>
              </a:ext>
            </a:extLst>
          </p:cNvPr>
          <p:cNvCxnSpPr/>
          <p:nvPr userDrawn="1"/>
        </p:nvCxnSpPr>
        <p:spPr>
          <a:xfrm flipH="1">
            <a:off x="5025189" y="1438978"/>
            <a:ext cx="5302310" cy="0"/>
          </a:xfrm>
          <a:prstGeom prst="line">
            <a:avLst/>
          </a:prstGeom>
          <a:ln w="38100">
            <a:solidFill>
              <a:srgbClr val="A98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174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291FCE-F403-514F-9AD5-0B738DCBC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915"/>
            <a:ext cx="9573125" cy="6639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ar-SA"/>
              <a:t>انقر لتحرير نمط عنوان الشكل الرئيسي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DF5406-7857-8342-83D5-AC85FC5DB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653" y="2523206"/>
            <a:ext cx="10515600" cy="32572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 dirty="0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1625B-0E45-2C43-A3B7-96A88AC1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F5DB7-16D4-2B41-82F5-64D42B2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7D68B-2E05-B941-8B52-A5F4CF8F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7065C957-CE0E-4E29-AA63-6F90C910F8D9}"/>
              </a:ext>
            </a:extLst>
          </p:cNvPr>
          <p:cNvCxnSpPr/>
          <p:nvPr userDrawn="1"/>
        </p:nvCxnSpPr>
        <p:spPr>
          <a:xfrm flipH="1">
            <a:off x="5025189" y="1438978"/>
            <a:ext cx="5302310" cy="0"/>
          </a:xfrm>
          <a:prstGeom prst="line">
            <a:avLst/>
          </a:prstGeom>
          <a:ln w="38100">
            <a:solidFill>
              <a:srgbClr val="A98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صورة 9">
            <a:extLst>
              <a:ext uri="{FF2B5EF4-FFF2-40B4-BE49-F238E27FC236}">
                <a16:creationId xmlns:a16="http://schemas.microsoft.com/office/drawing/2014/main" id="{5D1AAC48-582C-F245-9351-57868E84DA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64177" y="380274"/>
            <a:ext cx="1093692" cy="936634"/>
          </a:xfrm>
          <a:prstGeom prst="rect">
            <a:avLst/>
          </a:prstGeom>
        </p:spPr>
      </p:pic>
      <p:sp>
        <p:nvSpPr>
          <p:cNvPr id="14" name="عنصر نائب للنص 13">
            <a:extLst>
              <a:ext uri="{FF2B5EF4-FFF2-40B4-BE49-F238E27FC236}">
                <a16:creationId xmlns:a16="http://schemas.microsoft.com/office/drawing/2014/main" id="{52E75D1F-3266-409C-B67D-F1076E0CDF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653" y="1770681"/>
            <a:ext cx="10516185" cy="655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1pPr>
            <a:lvl2pPr marL="45720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2pPr>
            <a:lvl3pPr marL="91440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3pPr>
            <a:lvl4pPr marL="137160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4pPr>
            <a:lvl5pPr marL="182880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827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291FCE-F403-514F-9AD5-0B738DCBC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5286" y="681037"/>
            <a:ext cx="5441429" cy="10096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DF5406-7857-8342-83D5-AC85FC5DB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5025" y="2613025"/>
            <a:ext cx="5441950" cy="3509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 dirty="0"/>
          </a:p>
        </p:txBody>
      </p:sp>
      <p:pic>
        <p:nvPicPr>
          <p:cNvPr id="8" name="صورة 7" descr="صورة تحتوي على داخلي, شبكة قضبان حديدية, نافذة, مدرج مطار&#10;&#10;تم إنشاء الوصف تلقائياً">
            <a:extLst>
              <a:ext uri="{FF2B5EF4-FFF2-40B4-BE49-F238E27FC236}">
                <a16:creationId xmlns:a16="http://schemas.microsoft.com/office/drawing/2014/main" id="{03A220E2-5F75-204E-A7C1-B6D2647BC0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3000"/>
          </a:blip>
          <a:stretch>
            <a:fillRect/>
          </a:stretch>
        </p:blipFill>
        <p:spPr>
          <a:xfrm>
            <a:off x="702013" y="0"/>
            <a:ext cx="1802990" cy="1863090"/>
          </a:xfrm>
          <a:prstGeom prst="rect">
            <a:avLst/>
          </a:prstGeom>
        </p:spPr>
      </p:pic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1625B-0E45-2C43-A3B7-96A88AC1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F5DB7-16D4-2B41-82F5-64D42B2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7D68B-2E05-B941-8B52-A5F4CF8F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محتوى 9">
            <a:extLst>
              <a:ext uri="{FF2B5EF4-FFF2-40B4-BE49-F238E27FC236}">
                <a16:creationId xmlns:a16="http://schemas.microsoft.com/office/drawing/2014/main" id="{302F67C2-50BC-4595-A107-F0436C9E392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5025" y="1816100"/>
            <a:ext cx="5441950" cy="67151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>
                <a:latin typeface="TS Safaa Medium" panose="00000600000000000000" pitchFamily="50" charset="-78"/>
                <a:cs typeface="TS Safaa Medium" panose="00000600000000000000" pitchFamily="50" charset="-78"/>
              </a:defRPr>
            </a:lvl1pPr>
            <a:lvl2pPr>
              <a:defRPr sz="1800">
                <a:latin typeface="TS Safaa Medium" panose="00000600000000000000" pitchFamily="50" charset="-78"/>
                <a:cs typeface="TS Safaa Medium" panose="00000600000000000000" pitchFamily="50" charset="-78"/>
              </a:defRPr>
            </a:lvl2pPr>
            <a:lvl3pPr>
              <a:defRPr sz="1600">
                <a:latin typeface="TS Safaa Medium" panose="00000600000000000000" pitchFamily="50" charset="-78"/>
                <a:cs typeface="TS Safaa Medium" panose="00000600000000000000" pitchFamily="50" charset="-78"/>
              </a:defRPr>
            </a:lvl3pPr>
            <a:lvl4pPr>
              <a:defRPr sz="1400">
                <a:latin typeface="TS Safaa Medium" panose="00000600000000000000" pitchFamily="50" charset="-78"/>
                <a:cs typeface="TS Safaa Medium" panose="00000600000000000000" pitchFamily="50" charset="-78"/>
              </a:defRPr>
            </a:lvl4pPr>
            <a:lvl5pPr>
              <a:defRPr sz="1400">
                <a:latin typeface="TS Safaa Medium" panose="00000600000000000000" pitchFamily="50" charset="-78"/>
                <a:cs typeface="TS Safaa Medium" panose="00000600000000000000" pitchFamily="50" charset="-78"/>
              </a:defRPr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 dirty="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4E040AD5-9169-2E41-A210-90DD9E2ED3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64177" y="380274"/>
            <a:ext cx="1093692" cy="93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3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2941E2EF-DADB-4A4A-829E-D4309C40DF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2013" y="0"/>
            <a:ext cx="1802990" cy="1863089"/>
          </a:xfrm>
          <a:prstGeom prst="rect">
            <a:avLst/>
          </a:prstGeom>
        </p:spPr>
      </p:pic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1625B-0E45-2C43-A3B7-96A88AC1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F5DB7-16D4-2B41-82F5-64D42B2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7D68B-2E05-B941-8B52-A5F4CF8F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A89D7762-90A8-0C41-BDAF-716BEA28B1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64177" y="380274"/>
            <a:ext cx="1093693" cy="936635"/>
          </a:xfrm>
          <a:prstGeom prst="rect">
            <a:avLst/>
          </a:prstGeom>
        </p:spPr>
      </p:pic>
      <p:pic>
        <p:nvPicPr>
          <p:cNvPr id="13" name="صورة 12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EE808958-EC17-D044-B783-10CC1C2087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857870" y="2448130"/>
            <a:ext cx="334130" cy="1119630"/>
          </a:xfrm>
          <a:prstGeom prst="rect">
            <a:avLst/>
          </a:prstGeom>
        </p:spPr>
      </p:pic>
      <p:sp>
        <p:nvSpPr>
          <p:cNvPr id="14" name="عنوان 1">
            <a:extLst>
              <a:ext uri="{FF2B5EF4-FFF2-40B4-BE49-F238E27FC236}">
                <a16:creationId xmlns:a16="http://schemas.microsoft.com/office/drawing/2014/main" id="{44F91B50-5434-4C46-8A03-D561D380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915"/>
            <a:ext cx="9573125" cy="6639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ar-SA"/>
              <a:t>انقر لتحرير نمط عنوان الشكل الرئيسي</a:t>
            </a:r>
            <a:endParaRPr lang="ar-SA" dirty="0"/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7E17AA89-9F5D-427A-9106-6FF740C5B98D}"/>
              </a:ext>
            </a:extLst>
          </p:cNvPr>
          <p:cNvCxnSpPr/>
          <p:nvPr userDrawn="1"/>
        </p:nvCxnSpPr>
        <p:spPr>
          <a:xfrm flipH="1">
            <a:off x="5025189" y="1438978"/>
            <a:ext cx="5302310" cy="0"/>
          </a:xfrm>
          <a:prstGeom prst="line">
            <a:avLst/>
          </a:prstGeom>
          <a:ln w="38100">
            <a:solidFill>
              <a:srgbClr val="A98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عنصر نائب للمحتوى 2">
            <a:extLst>
              <a:ext uri="{FF2B5EF4-FFF2-40B4-BE49-F238E27FC236}">
                <a16:creationId xmlns:a16="http://schemas.microsoft.com/office/drawing/2014/main" id="{BC89DB95-1629-49F8-A405-FE232C100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6506"/>
            <a:ext cx="10515600" cy="44604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48714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3416EA-3AFF-D14A-987F-3DBF663D9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E386FBA-F441-B244-8BCC-20BDF9AD9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A727296-E223-B24A-B0F7-46335124D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4C9F6BB-3C2A-0F4A-A1AE-D5235C715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0966422-B4BB-AA4D-AB11-90EEDBE1C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865D459E-EB9D-C84C-9F26-83BB5F0512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64177" y="380274"/>
            <a:ext cx="1093693" cy="93663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EF63B00-5A41-AA4F-B200-78FA268341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2013" y="0"/>
            <a:ext cx="1802990" cy="186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4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D564B2-5E6B-BF41-B281-814B3BBF1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605210" cy="1325563"/>
          </a:xfrm>
          <a:prstGeom prst="rect">
            <a:avLst/>
          </a:prstGeo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80EE08-4784-0742-9E3E-35D63117A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91419B2-AB9D-834E-8443-AC736C8EC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A3A200F-92F1-6946-9CBB-AD43E0AA3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4F328AB-192A-E345-842A-F12D3917D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12E0BF4-8474-444C-AAF4-6A9B9C657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30847A11-B144-C34D-A006-DFCCF52908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64177" y="380274"/>
            <a:ext cx="1093692" cy="9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9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781BB4E-F2EC-2F41-91AF-98D736C4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915444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ar-SA"/>
              <a:t>انقر لتحرير نمط عنوان الشكل الرئيسي</a:t>
            </a:r>
            <a:endParaRPr lang="ar-SA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E665B5F-A698-9C4D-A39D-7B885F9F4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19B5D61-24FC-6348-8035-CABA73BBE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C6E772F-BD71-034B-8A7B-FB2157364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8ABA926-B0E9-784B-85A1-7B48BEF56E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0501ADD-F30A-554B-9747-A40F99169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6583171-053E-2940-9B72-BA75978A8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239268C-1513-CC4B-8927-EEE5AD319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47A619DA-92E8-EF42-8D40-78093630F9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64177" y="380274"/>
            <a:ext cx="1093692" cy="9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9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7ABB2-C271-604B-BB3F-FA6D0AF2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605210" cy="1325563"/>
          </a:xfrm>
          <a:prstGeom prst="rect">
            <a:avLst/>
          </a:prstGeo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495D1BB-7594-004F-93A4-1301015E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19CCA32-9B31-0D47-B8AB-C0C5041A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B82FE36-1E30-0C4A-ADFF-B5F3B2E4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989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35DE3D8-4C54-834A-8290-04FD79D68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60521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ar-SA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D988D3-EB9B-D047-B18C-0E1199BF5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4591FD-40A5-E848-BFAF-A9211D39C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F4D5B-FCC2-5E42-A479-CC819A463161}" type="datetimeFigureOut">
              <a:rPr lang="ar-SA" smtClean="0"/>
              <a:t>11/06/47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74534DF-E5AE-6E4E-96E2-97BDD50A6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070B2C2-64AC-4F43-994B-BC4E35857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306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5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A9894C"/>
          </a:solidFill>
          <a:latin typeface="TS Safaa Bold" panose="00000800000000000000" pitchFamily="50" charset="-78"/>
          <a:ea typeface="+mj-ea"/>
          <a:cs typeface="TS Safaa Bold" panose="00000800000000000000" pitchFamily="50" charset="-78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BB796DFD-246D-548C-BE0A-0F88B4AE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عنوان 1">
            <a:extLst>
              <a:ext uri="{FF2B5EF4-FFF2-40B4-BE49-F238E27FC236}">
                <a16:creationId xmlns:a16="http://schemas.microsoft.com/office/drawing/2014/main" id="{D731FF63-D2CC-3766-FA0C-4D48A2995682}"/>
              </a:ext>
            </a:extLst>
          </p:cNvPr>
          <p:cNvSpPr txBox="1">
            <a:spLocks/>
          </p:cNvSpPr>
          <p:nvPr/>
        </p:nvSpPr>
        <p:spPr>
          <a:xfrm>
            <a:off x="1097509" y="2772902"/>
            <a:ext cx="6799038" cy="1312195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A9894C"/>
                </a:solidFill>
                <a:latin typeface="TS Safaa Bold" panose="00000800000000000000" pitchFamily="50" charset="-78"/>
                <a:ea typeface="+mj-ea"/>
                <a:cs typeface="TS Safaa Bold" panose="00000800000000000000" pitchFamily="50" charset="-78"/>
              </a:defRPr>
            </a:lvl1pPr>
          </a:lstStyle>
          <a:p>
            <a:r>
              <a:rPr lang="ar-SA" sz="48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cs typeface="TS Safaa" panose="020B0604020202020204" charset="-78"/>
              </a:rPr>
              <a:t>الكلية التطبيقية</a:t>
            </a:r>
          </a:p>
        </p:txBody>
      </p:sp>
    </p:spTree>
    <p:extLst>
      <p:ext uri="{BB962C8B-B14F-4D97-AF65-F5344CB8AC3E}">
        <p14:creationId xmlns:p14="http://schemas.microsoft.com/office/powerpoint/2010/main" val="3624294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BB796DFD-246D-548C-BE0A-0F88B4AE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516F64E6-F4C3-D94A-8E0A-0C439AF14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819" y="2277435"/>
            <a:ext cx="7798814" cy="1312195"/>
          </a:xfrm>
        </p:spPr>
        <p:txBody>
          <a:bodyPr>
            <a:normAutofit/>
          </a:bodyPr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sz="44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cs typeface="TS Safaa" panose="020B0604020202020204" charset="-78"/>
              </a:rPr>
              <a:t>عنوان</a:t>
            </a:r>
            <a:r>
              <a:rPr lang="ar-SA" sz="4400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cs typeface="TS Safaa" panose="020B0604020202020204" charset="-78"/>
              </a:rPr>
              <a:t> </a:t>
            </a:r>
            <a:r>
              <a:rPr lang="ar-SA" sz="44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cs typeface="TS Safaa" panose="020B0604020202020204" charset="-78"/>
              </a:rPr>
              <a:t>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AF4274-0FF5-604C-8796-3AEFE22F81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807" y="4351899"/>
            <a:ext cx="8030819" cy="1780599"/>
          </a:xfrm>
        </p:spPr>
        <p:txBody>
          <a:bodyPr>
            <a:normAutofit lnSpcReduction="10000"/>
          </a:bodyPr>
          <a:lstStyle/>
          <a:p>
            <a:pPr marL="0" indent="0" algn="just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ar-SA" sz="24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ea typeface="+mj-ea"/>
                <a:cs typeface="TS Safaa" panose="020B0604020202020204" charset="-78"/>
              </a:rPr>
              <a:t>العنوان الفرعي  : </a:t>
            </a:r>
          </a:p>
          <a:p>
            <a:pPr marL="0" indent="0" algn="just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ar-SA" sz="2400" b="1" dirty="0">
              <a:solidFill>
                <a:schemeClr val="accent1">
                  <a:lumMod val="75000"/>
                </a:schemeClr>
              </a:solidFill>
              <a:latin typeface="TS Safaa" panose="020B0604020202020204" charset="-78"/>
              <a:ea typeface="+mj-ea"/>
              <a:cs typeface="TS Safaa" panose="020B0604020202020204" charset="-78"/>
            </a:endParaRPr>
          </a:p>
          <a:p>
            <a:pPr marL="0" indent="0" algn="just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ar-SA" sz="2400" b="1" dirty="0">
              <a:solidFill>
                <a:schemeClr val="accent1">
                  <a:lumMod val="75000"/>
                </a:schemeClr>
              </a:solidFill>
              <a:latin typeface="TS Safaa" panose="020B0604020202020204" charset="-78"/>
              <a:ea typeface="+mj-ea"/>
              <a:cs typeface="TS Safaa" panose="020B0604020202020204" charset="-78"/>
            </a:endParaRPr>
          </a:p>
          <a:p>
            <a:pPr marL="0" indent="0" algn="just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ar-SA" sz="24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ea typeface="+mj-ea"/>
                <a:cs typeface="TS Safaa" panose="020B0604020202020204" charset="-78"/>
              </a:rPr>
              <a:t>اسم عضو هيئة التدريس : </a:t>
            </a:r>
          </a:p>
        </p:txBody>
      </p:sp>
    </p:spTree>
    <p:extLst>
      <p:ext uri="{BB962C8B-B14F-4D97-AF65-F5344CB8AC3E}">
        <p14:creationId xmlns:p14="http://schemas.microsoft.com/office/powerpoint/2010/main" val="226245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C18D93-6D28-77A8-AFAD-2026B898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91904FD-39E3-5F79-CE86-F92285D92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16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DA5974-2FC2-60FE-0D53-BD53FC580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EF14A8-BB3A-4318-C536-AF50EE8A4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12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7C3610-C25D-02EF-D27D-CA4EDCBFB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10B1A3-0268-16B1-5679-2D95BEC59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2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93DDC0-B62D-9444-6C56-E8CB30459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9D7E68-E49C-560A-D5DE-2CDF67FC3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99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28436D43-7449-535C-C45B-C4D34544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0137" y="1837913"/>
            <a:ext cx="4339964" cy="805275"/>
          </a:xfrm>
        </p:spPr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93A1C0-825E-C5BD-5345-AAD5DEE2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721" y="3613237"/>
            <a:ext cx="4340380" cy="279947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05CBF3E-9510-AE5B-C82B-F8BF49AE10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79875" y="2904529"/>
            <a:ext cx="4340380" cy="535584"/>
          </a:xfrm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0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D65B62-C2A4-3384-5851-33F710970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D27B03-DB14-D041-6B35-D09788E5F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7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C01B0A0-9A75-BEE0-F4FE-DC87823C6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" y="-12065"/>
            <a:ext cx="12190874" cy="6870065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28436D43-7449-535C-C45B-C4D345446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93A1C0-825E-C5BD-5345-AAD5DEE21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05CBF3E-9510-AE5B-C82B-F8BF49AE109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E458F938-C429-9F79-C2D6-3332603F6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575" y="-3969"/>
            <a:ext cx="12213449" cy="68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4129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الوان الجامعة">
      <a:dk1>
        <a:srgbClr val="006770"/>
      </a:dk1>
      <a:lt1>
        <a:sysClr val="window" lastClr="FFFFFF"/>
      </a:lt1>
      <a:dk2>
        <a:srgbClr val="12303D"/>
      </a:dk2>
      <a:lt2>
        <a:srgbClr val="E7E6E6"/>
      </a:lt2>
      <a:accent1>
        <a:srgbClr val="006770"/>
      </a:accent1>
      <a:accent2>
        <a:srgbClr val="A9894C"/>
      </a:accent2>
      <a:accent3>
        <a:srgbClr val="A5A5A5"/>
      </a:accent3>
      <a:accent4>
        <a:srgbClr val="16ACBA"/>
      </a:accent4>
      <a:accent5>
        <a:srgbClr val="6E610D"/>
      </a:accent5>
      <a:accent6>
        <a:srgbClr val="BAA40D"/>
      </a:accent6>
      <a:hlink>
        <a:srgbClr val="6E0D45"/>
      </a:hlink>
      <a:folHlink>
        <a:srgbClr val="00677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عرض تقديمي2" id="{49899753-93CA-46AA-A319-4BB2A51E80CB}" vid="{0447D948-7776-4EAF-B656-FC87726A1376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</Words>
  <Application>Microsoft Office PowerPoint</Application>
  <PresentationFormat>شاشة عريضة</PresentationFormat>
  <Paragraphs>6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5" baseType="lpstr">
      <vt:lpstr>Arial</vt:lpstr>
      <vt:lpstr>TS Safaa Bold</vt:lpstr>
      <vt:lpstr>Calibri</vt:lpstr>
      <vt:lpstr>TS Safaa</vt:lpstr>
      <vt:lpstr>TS Safaa Medium</vt:lpstr>
      <vt:lpstr>نسق Office</vt:lpstr>
      <vt:lpstr>عرض تقديمي في PowerPoint</vt:lpstr>
      <vt:lpstr>عنوان رئيسي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Wejdan K. Alzahrani</dc:creator>
  <cp:lastModifiedBy>Wejdan K. Alzahrani</cp:lastModifiedBy>
  <cp:revision>1</cp:revision>
  <dcterms:created xsi:type="dcterms:W3CDTF">2025-12-01T11:17:27Z</dcterms:created>
  <dcterms:modified xsi:type="dcterms:W3CDTF">2025-12-01T11:17:59Z</dcterms:modified>
</cp:coreProperties>
</file>