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uqu.edu.s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ezproxy.uqu.edu.sa:2048/login?user=uquuni&amp;pass=ez2014uqu&amp;url=http://www.aclandanatomy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أطلس التشريح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05944" cy="1096899"/>
          </a:xfrm>
        </p:spPr>
        <p:txBody>
          <a:bodyPr/>
          <a:lstStyle/>
          <a:p>
            <a:r>
              <a:rPr lang="ar-SA" dirty="0" smtClean="0"/>
              <a:t>من خلال موقع الجامعة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02" y="214760"/>
            <a:ext cx="2857143" cy="2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84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 smtClean="0"/>
              <a:t>خطوات الوصول للأطلس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قم بزيارة موقع الجامعة الالكتروني من خلال الرابط التالي 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uqu.edu.sa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02" y="3148642"/>
            <a:ext cx="8051064" cy="2301662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>
            <a:off x="3709358" y="3424687"/>
            <a:ext cx="586597" cy="2674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2873" cy="98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87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بتسجيل الدخول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/>
              <a:t>ثم قم بتسجيل الدخول </a:t>
            </a:r>
            <a:r>
              <a:rPr lang="ar-SA" dirty="0" smtClean="0"/>
              <a:t>باستخدام </a:t>
            </a:r>
            <a:r>
              <a:rPr lang="ar-SA" dirty="0"/>
              <a:t>معلومات دخولك للبريد الجامعي.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91" y="2644081"/>
            <a:ext cx="7775677" cy="37401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2873" cy="98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370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 smtClean="0"/>
              <a:t>اختر رابط المكتبة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من القائمة الرئيسية للموقع اختر البحث والابتكار ومن ثم مكتبة الملك عبدالله الجامعية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6" b="8066"/>
          <a:stretch/>
        </p:blipFill>
        <p:spPr>
          <a:xfrm>
            <a:off x="966158" y="3122763"/>
            <a:ext cx="8673673" cy="1535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Left Arrow 4"/>
          <p:cNvSpPr/>
          <p:nvPr/>
        </p:nvSpPr>
        <p:spPr>
          <a:xfrm>
            <a:off x="9350846" y="4011283"/>
            <a:ext cx="577970" cy="31055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2873" cy="98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63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 smtClean="0"/>
              <a:t>من خلال موقع المكتبة اختر قواعد المعلومات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/>
              <a:t>من خلال موقع المكتبة اختر قواعد </a:t>
            </a:r>
            <a:r>
              <a:rPr lang="ar-SA" dirty="0" smtClean="0"/>
              <a:t>المعلومات من الايقونات في اسفل يسار الشاشة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4" r="52997" b="11091"/>
          <a:stretch/>
        </p:blipFill>
        <p:spPr>
          <a:xfrm>
            <a:off x="1863306" y="2794958"/>
            <a:ext cx="5210354" cy="3660212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6840747" y="4209691"/>
            <a:ext cx="526211" cy="31917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2873" cy="98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6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ar-SA" dirty="0"/>
              <a:t>قواعد المعلومات </a:t>
            </a:r>
            <a:r>
              <a:rPr lang="ar-SA" dirty="0" smtClean="0"/>
              <a:t>الأجنبية اختر </a:t>
            </a:r>
            <a:r>
              <a:rPr lang="en-US" dirty="0">
                <a:hlinkClick r:id="rId2"/>
              </a:rPr>
              <a:t>Acland Atlas for Human Anatomy</a:t>
            </a:r>
            <a:r>
              <a:rPr lang="ar-SA" b="1" dirty="0"/>
              <a:t/>
            </a:r>
            <a:br>
              <a:rPr lang="ar-SA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من خلال الجداول الظاهرة اختر الجدول قواعد المعلومات الأجنبية ومن ثم اختر</a:t>
            </a:r>
            <a:br>
              <a:rPr lang="ar-SA" dirty="0" smtClean="0"/>
            </a:br>
            <a:r>
              <a:rPr lang="ar-SA" dirty="0" smtClean="0"/>
              <a:t> </a:t>
            </a:r>
            <a:r>
              <a:rPr lang="en-US" dirty="0"/>
              <a:t>Acland Atlas for Human Anatomy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80" y="2501154"/>
            <a:ext cx="7483488" cy="3391194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7692566" y="4537494"/>
            <a:ext cx="733246" cy="3019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2873" cy="98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24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 smtClean="0"/>
              <a:t>الموقع الإلكتروني للأطلس الان متاح لك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تأكد من ظهور اسم الجامعة في اقصى يمين الشاشة لكي تتمكن من جميع الصلاحيات المتاحة  داخل الموقع 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06" y="2924355"/>
            <a:ext cx="8520807" cy="2889849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8885208" y="3157268"/>
            <a:ext cx="595222" cy="31917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2873" cy="98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3864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</TotalTime>
  <Words>115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Tahoma</vt:lpstr>
      <vt:lpstr>Trebuchet MS</vt:lpstr>
      <vt:lpstr>Wingdings 3</vt:lpstr>
      <vt:lpstr>Facet</vt:lpstr>
      <vt:lpstr>أطلس التشريح</vt:lpstr>
      <vt:lpstr>خطوات الوصول للأطلس </vt:lpstr>
      <vt:lpstr>بتسجيل الدخول</vt:lpstr>
      <vt:lpstr>اختر رابط المكتبة </vt:lpstr>
      <vt:lpstr>من خلال موقع المكتبة اختر قواعد المعلومات</vt:lpstr>
      <vt:lpstr>قواعد المعلومات الأجنبية اختر Acland Atlas for Human Anatomy </vt:lpstr>
      <vt:lpstr>الموقع الإلكتروني للأطلس الان متاح لك </vt:lpstr>
    </vt:vector>
  </TitlesOfParts>
  <Company>Windows 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Aclandan  Atomy</dc:title>
  <dc:creator>Hamza Aljunaidi</dc:creator>
  <cp:lastModifiedBy>Hamza Aljunaidi</cp:lastModifiedBy>
  <cp:revision>5</cp:revision>
  <dcterms:created xsi:type="dcterms:W3CDTF">2017-12-05T08:51:17Z</dcterms:created>
  <dcterms:modified xsi:type="dcterms:W3CDTF">2017-12-05T09:30:52Z</dcterms:modified>
</cp:coreProperties>
</file>